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5"/>
  </p:notesMasterIdLst>
  <p:sldIdLst>
    <p:sldId id="256" r:id="rId2"/>
    <p:sldId id="262" r:id="rId3"/>
    <p:sldId id="259" r:id="rId4"/>
    <p:sldId id="257" r:id="rId5"/>
    <p:sldId id="258" r:id="rId6"/>
    <p:sldId id="268" r:id="rId7"/>
    <p:sldId id="263" r:id="rId8"/>
    <p:sldId id="260" r:id="rId9"/>
    <p:sldId id="264" r:id="rId10"/>
    <p:sldId id="261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elis Gregoria Becea Marrero" initials="AGBM" lastIdx="1" clrIdx="0">
    <p:extLst>
      <p:ext uri="{19B8F6BF-5375-455C-9EA6-DF929625EA0E}">
        <p15:presenceInfo xmlns:p15="http://schemas.microsoft.com/office/powerpoint/2012/main" userId="Albelis Gregoria Becea Marre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  <a:srgbClr val="115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8157D-AC9D-45D7-B381-7417ABC3D2EB}" v="297" dt="2021-12-07T14:44:54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Done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Planilha1!$A$2:$A$5</c:f>
              <c:strCache>
                <c:ptCount val="4"/>
                <c:pt idx="0">
                  <c:v>Match management</c:v>
                </c:pt>
                <c:pt idx="1">
                  <c:v>Rewarding System </c:v>
                </c:pt>
                <c:pt idx="2">
                  <c:v>Personalize profile </c:v>
                </c:pt>
                <c:pt idx="3">
                  <c:v>Access Management 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80</c:v>
                </c:pt>
                <c:pt idx="1">
                  <c:v>40</c:v>
                </c:pt>
                <c:pt idx="2">
                  <c:v>100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69-4CDB-A576-A3A75A5B945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To do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Planilha1!$A$2:$A$5</c:f>
              <c:strCache>
                <c:ptCount val="4"/>
                <c:pt idx="0">
                  <c:v>Match management</c:v>
                </c:pt>
                <c:pt idx="1">
                  <c:v>Rewarding System </c:v>
                </c:pt>
                <c:pt idx="2">
                  <c:v>Personalize profile </c:v>
                </c:pt>
                <c:pt idx="3">
                  <c:v>Access Management 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20</c:v>
                </c:pt>
                <c:pt idx="1">
                  <c:v>60</c:v>
                </c:pt>
                <c:pt idx="2">
                  <c:v>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69-4CDB-A576-A3A75A5B9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9137056"/>
        <c:axId val="799132064"/>
      </c:barChart>
      <c:catAx>
        <c:axId val="79913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32064"/>
        <c:crosses val="autoZero"/>
        <c:auto val="1"/>
        <c:lblAlgn val="ctr"/>
        <c:lblOffset val="100"/>
        <c:noMultiLvlLbl val="0"/>
      </c:catAx>
      <c:valAx>
        <c:axId val="799132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9T15:31:10.017" idx="1">
    <p:pos x="10" y="10"/>
    <p:text>https://www.youtube.com/watch?v=TWV2WEu79Us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https://www.freepngimg.com/png/66903-google-pay-gboard-platform-logo-cloud" TargetMode="External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hyperlink" Target="https://www.freepngimg.com/png/66903-google-pay-gboard-platform-logo-cloud" TargetMode="External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2E9DF-A0D0-42E0-A173-E61FF326AC3E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E2B93EB-D81E-4564-AF59-3CC6F21411B6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Create a platform that allows people to learn at once and help each other.</a:t>
          </a:r>
        </a:p>
      </dgm:t>
    </dgm:pt>
    <dgm:pt modelId="{6A8A0C3F-7493-4C9F-B4E7-9BDFD7FF5CC6}" type="parTrans" cxnId="{DF2E1F6F-338C-4BBA-9AB9-71160A314E86}">
      <dgm:prSet/>
      <dgm:spPr/>
      <dgm:t>
        <a:bodyPr/>
        <a:lstStyle/>
        <a:p>
          <a:endParaRPr lang="en-US"/>
        </a:p>
      </dgm:t>
    </dgm:pt>
    <dgm:pt modelId="{ED2049B9-0AE5-4BFF-91BB-C20CDEFE7541}" type="sibTrans" cxnId="{DF2E1F6F-338C-4BBA-9AB9-71160A314E86}">
      <dgm:prSet/>
      <dgm:spPr/>
      <dgm:t>
        <a:bodyPr/>
        <a:lstStyle/>
        <a:p>
          <a:endParaRPr lang="en-US"/>
        </a:p>
      </dgm:t>
    </dgm:pt>
    <dgm:pt modelId="{A0416633-A411-4194-ACF8-FE8139D0EF3D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Beyond the classroom, in </a:t>
          </a:r>
          <a:r>
            <a:rPr lang="en-US" sz="1800" kern="1200" dirty="0" err="1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LangWiz</a:t>
          </a: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 you can share experiences, culture, and hear first-hand the correct pronunciation of the language you want to learn.</a:t>
          </a:r>
        </a:p>
      </dgm:t>
    </dgm:pt>
    <dgm:pt modelId="{2DDA7CE1-E31B-4C26-B61B-900965F01E71}" type="parTrans" cxnId="{95B9594A-51F6-47A9-B10B-C5AFD23BD61A}">
      <dgm:prSet/>
      <dgm:spPr/>
      <dgm:t>
        <a:bodyPr/>
        <a:lstStyle/>
        <a:p>
          <a:endParaRPr lang="en-US"/>
        </a:p>
      </dgm:t>
    </dgm:pt>
    <dgm:pt modelId="{D6A7465C-1915-42C9-AB49-5AFA7D042D5F}" type="sibTrans" cxnId="{95B9594A-51F6-47A9-B10B-C5AFD23BD61A}">
      <dgm:prSet/>
      <dgm:spPr/>
      <dgm:t>
        <a:bodyPr/>
        <a:lstStyle/>
        <a:p>
          <a:endParaRPr lang="en-US"/>
        </a:p>
      </dgm:t>
    </dgm:pt>
    <dgm:pt modelId="{7CC8FF2C-7733-45B5-9087-7308796EE3BD}">
      <dgm:prSet custT="1"/>
      <dgm:spPr/>
      <dgm:t>
        <a:bodyPr/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Everyone have the opportunity of learn and connect with more people through technology.</a:t>
          </a:r>
        </a:p>
      </dgm:t>
    </dgm:pt>
    <dgm:pt modelId="{3B0FC91B-7DAA-4630-BDE2-0390D3DC7BFB}" type="parTrans" cxnId="{FF04FE7A-F8CF-444C-9B78-0E1D41939449}">
      <dgm:prSet/>
      <dgm:spPr/>
      <dgm:t>
        <a:bodyPr/>
        <a:lstStyle/>
        <a:p>
          <a:endParaRPr lang="en-US"/>
        </a:p>
      </dgm:t>
    </dgm:pt>
    <dgm:pt modelId="{9B2E1731-1794-42DF-88B5-865EECB463C6}" type="sibTrans" cxnId="{FF04FE7A-F8CF-444C-9B78-0E1D41939449}">
      <dgm:prSet/>
      <dgm:spPr/>
      <dgm:t>
        <a:bodyPr/>
        <a:lstStyle/>
        <a:p>
          <a:endParaRPr lang="en-US"/>
        </a:p>
      </dgm:t>
    </dgm:pt>
    <dgm:pt modelId="{D3363F78-C81A-493C-9F6B-5B31CE3E45AF}" type="pres">
      <dgm:prSet presAssocID="{2D92E9DF-A0D0-42E0-A173-E61FF326AC3E}" presName="root" presStyleCnt="0">
        <dgm:presLayoutVars>
          <dgm:dir/>
          <dgm:resizeHandles val="exact"/>
        </dgm:presLayoutVars>
      </dgm:prSet>
      <dgm:spPr/>
    </dgm:pt>
    <dgm:pt modelId="{5C94E25B-7EAE-471A-9216-640F2123E033}" type="pres">
      <dgm:prSet presAssocID="{3E2B93EB-D81E-4564-AF59-3CC6F21411B6}" presName="compNode" presStyleCnt="0"/>
      <dgm:spPr/>
    </dgm:pt>
    <dgm:pt modelId="{8825DD34-EC0F-45FA-B138-AF55A4D2D20D}" type="pres">
      <dgm:prSet presAssocID="{3E2B93EB-D81E-4564-AF59-3CC6F21411B6}" presName="bgRect" presStyleLbl="bgShp" presStyleIdx="0" presStyleCnt="3"/>
      <dgm:spPr/>
    </dgm:pt>
    <dgm:pt modelId="{DC504DFB-1B10-4CB8-B137-EA3FD32982A6}" type="pres">
      <dgm:prSet presAssocID="{3E2B93EB-D81E-4564-AF59-3CC6F21411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0081E79-51FB-423C-AEE3-D41779FFFD9F}" type="pres">
      <dgm:prSet presAssocID="{3E2B93EB-D81E-4564-AF59-3CC6F21411B6}" presName="spaceRect" presStyleCnt="0"/>
      <dgm:spPr/>
    </dgm:pt>
    <dgm:pt modelId="{99DF976E-0DC2-4915-9CAC-E3DB56CDFE5C}" type="pres">
      <dgm:prSet presAssocID="{3E2B93EB-D81E-4564-AF59-3CC6F21411B6}" presName="parTx" presStyleLbl="revTx" presStyleIdx="0" presStyleCnt="3">
        <dgm:presLayoutVars>
          <dgm:chMax val="0"/>
          <dgm:chPref val="0"/>
        </dgm:presLayoutVars>
      </dgm:prSet>
      <dgm:spPr/>
    </dgm:pt>
    <dgm:pt modelId="{A0A8A797-EF91-49B5-A839-8BAC947042AF}" type="pres">
      <dgm:prSet presAssocID="{ED2049B9-0AE5-4BFF-91BB-C20CDEFE7541}" presName="sibTrans" presStyleCnt="0"/>
      <dgm:spPr/>
    </dgm:pt>
    <dgm:pt modelId="{E6BC60CF-FB96-4A6E-9F84-0E105937C1C5}" type="pres">
      <dgm:prSet presAssocID="{A0416633-A411-4194-ACF8-FE8139D0EF3D}" presName="compNode" presStyleCnt="0"/>
      <dgm:spPr/>
    </dgm:pt>
    <dgm:pt modelId="{E29E8D9E-CDB0-4D8E-BBE7-7FD76208A8E8}" type="pres">
      <dgm:prSet presAssocID="{A0416633-A411-4194-ACF8-FE8139D0EF3D}" presName="bgRect" presStyleLbl="bgShp" presStyleIdx="1" presStyleCnt="3"/>
      <dgm:spPr/>
    </dgm:pt>
    <dgm:pt modelId="{C3BC26D4-6097-4EEF-A95F-DA9AF9836DFD}" type="pres">
      <dgm:prSet presAssocID="{A0416633-A411-4194-ACF8-FE8139D0EF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íngua"/>
        </a:ext>
      </dgm:extLst>
    </dgm:pt>
    <dgm:pt modelId="{1A23FC9A-8400-43E3-8707-4525650C61FB}" type="pres">
      <dgm:prSet presAssocID="{A0416633-A411-4194-ACF8-FE8139D0EF3D}" presName="spaceRect" presStyleCnt="0"/>
      <dgm:spPr/>
    </dgm:pt>
    <dgm:pt modelId="{893C2381-612D-4BA5-8403-00A448BC2CB4}" type="pres">
      <dgm:prSet presAssocID="{A0416633-A411-4194-ACF8-FE8139D0EF3D}" presName="parTx" presStyleLbl="revTx" presStyleIdx="1" presStyleCnt="3">
        <dgm:presLayoutVars>
          <dgm:chMax val="0"/>
          <dgm:chPref val="0"/>
        </dgm:presLayoutVars>
      </dgm:prSet>
      <dgm:spPr/>
    </dgm:pt>
    <dgm:pt modelId="{C3E6787A-690D-45EA-8C63-41B60EDE1852}" type="pres">
      <dgm:prSet presAssocID="{D6A7465C-1915-42C9-AB49-5AFA7D042D5F}" presName="sibTrans" presStyleCnt="0"/>
      <dgm:spPr/>
    </dgm:pt>
    <dgm:pt modelId="{8AD44345-7290-4BF6-BDEB-AB881A712A7C}" type="pres">
      <dgm:prSet presAssocID="{7CC8FF2C-7733-45B5-9087-7308796EE3BD}" presName="compNode" presStyleCnt="0"/>
      <dgm:spPr/>
    </dgm:pt>
    <dgm:pt modelId="{CC1A4E10-A825-4EA5-829A-0B2ADBC9F514}" type="pres">
      <dgm:prSet presAssocID="{7CC8FF2C-7733-45B5-9087-7308796EE3BD}" presName="bgRect" presStyleLbl="bgShp" presStyleIdx="2" presStyleCnt="3"/>
      <dgm:spPr/>
    </dgm:pt>
    <dgm:pt modelId="{B5753981-2E87-4D3C-BF78-9C6953BA40FE}" type="pres">
      <dgm:prSet presAssocID="{7CC8FF2C-7733-45B5-9087-7308796EE3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exões"/>
        </a:ext>
      </dgm:extLst>
    </dgm:pt>
    <dgm:pt modelId="{89509653-A93D-4B07-A61A-6A3CBA0AC4AD}" type="pres">
      <dgm:prSet presAssocID="{7CC8FF2C-7733-45B5-9087-7308796EE3BD}" presName="spaceRect" presStyleCnt="0"/>
      <dgm:spPr/>
    </dgm:pt>
    <dgm:pt modelId="{C3F1F350-B6CD-48E1-A528-35149178AEA4}" type="pres">
      <dgm:prSet presAssocID="{7CC8FF2C-7733-45B5-9087-7308796EE3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569E26-77BB-412E-8D86-46AFE62A4604}" type="presOf" srcId="{2D92E9DF-A0D0-42E0-A173-E61FF326AC3E}" destId="{D3363F78-C81A-493C-9F6B-5B31CE3E45AF}" srcOrd="0" destOrd="0" presId="urn:microsoft.com/office/officeart/2018/2/layout/IconVerticalSolidList"/>
    <dgm:cxn modelId="{95B9594A-51F6-47A9-B10B-C5AFD23BD61A}" srcId="{2D92E9DF-A0D0-42E0-A173-E61FF326AC3E}" destId="{A0416633-A411-4194-ACF8-FE8139D0EF3D}" srcOrd="1" destOrd="0" parTransId="{2DDA7CE1-E31B-4C26-B61B-900965F01E71}" sibTransId="{D6A7465C-1915-42C9-AB49-5AFA7D042D5F}"/>
    <dgm:cxn modelId="{DF2E1F6F-338C-4BBA-9AB9-71160A314E86}" srcId="{2D92E9DF-A0D0-42E0-A173-E61FF326AC3E}" destId="{3E2B93EB-D81E-4564-AF59-3CC6F21411B6}" srcOrd="0" destOrd="0" parTransId="{6A8A0C3F-7493-4C9F-B4E7-9BDFD7FF5CC6}" sibTransId="{ED2049B9-0AE5-4BFF-91BB-C20CDEFE7541}"/>
    <dgm:cxn modelId="{FF04FE7A-F8CF-444C-9B78-0E1D41939449}" srcId="{2D92E9DF-A0D0-42E0-A173-E61FF326AC3E}" destId="{7CC8FF2C-7733-45B5-9087-7308796EE3BD}" srcOrd="2" destOrd="0" parTransId="{3B0FC91B-7DAA-4630-BDE2-0390D3DC7BFB}" sibTransId="{9B2E1731-1794-42DF-88B5-865EECB463C6}"/>
    <dgm:cxn modelId="{8DDDB27F-B79D-41E2-B460-0796C967C4A1}" type="presOf" srcId="{7CC8FF2C-7733-45B5-9087-7308796EE3BD}" destId="{C3F1F350-B6CD-48E1-A528-35149178AEA4}" srcOrd="0" destOrd="0" presId="urn:microsoft.com/office/officeart/2018/2/layout/IconVerticalSolidList"/>
    <dgm:cxn modelId="{10D6BCD8-1941-451B-8081-F745396C6D46}" type="presOf" srcId="{A0416633-A411-4194-ACF8-FE8139D0EF3D}" destId="{893C2381-612D-4BA5-8403-00A448BC2CB4}" srcOrd="0" destOrd="0" presId="urn:microsoft.com/office/officeart/2018/2/layout/IconVerticalSolidList"/>
    <dgm:cxn modelId="{654267D9-9A3E-434B-B697-6A98ED01F937}" type="presOf" srcId="{3E2B93EB-D81E-4564-AF59-3CC6F21411B6}" destId="{99DF976E-0DC2-4915-9CAC-E3DB56CDFE5C}" srcOrd="0" destOrd="0" presId="urn:microsoft.com/office/officeart/2018/2/layout/IconVerticalSolidList"/>
    <dgm:cxn modelId="{44C41B41-A918-436C-B526-0AAFF816483F}" type="presParOf" srcId="{D3363F78-C81A-493C-9F6B-5B31CE3E45AF}" destId="{5C94E25B-7EAE-471A-9216-640F2123E033}" srcOrd="0" destOrd="0" presId="urn:microsoft.com/office/officeart/2018/2/layout/IconVerticalSolidList"/>
    <dgm:cxn modelId="{E1ECFD1E-6B67-4211-8FC9-166E509B69B4}" type="presParOf" srcId="{5C94E25B-7EAE-471A-9216-640F2123E033}" destId="{8825DD34-EC0F-45FA-B138-AF55A4D2D20D}" srcOrd="0" destOrd="0" presId="urn:microsoft.com/office/officeart/2018/2/layout/IconVerticalSolidList"/>
    <dgm:cxn modelId="{1B910CAA-3273-4394-847A-F810A4F9FD74}" type="presParOf" srcId="{5C94E25B-7EAE-471A-9216-640F2123E033}" destId="{DC504DFB-1B10-4CB8-B137-EA3FD32982A6}" srcOrd="1" destOrd="0" presId="urn:microsoft.com/office/officeart/2018/2/layout/IconVerticalSolidList"/>
    <dgm:cxn modelId="{68E96912-42BB-48DE-9409-3A0ECDC275C0}" type="presParOf" srcId="{5C94E25B-7EAE-471A-9216-640F2123E033}" destId="{60081E79-51FB-423C-AEE3-D41779FFFD9F}" srcOrd="2" destOrd="0" presId="urn:microsoft.com/office/officeart/2018/2/layout/IconVerticalSolidList"/>
    <dgm:cxn modelId="{02F181BC-3ED8-497F-9EF1-93512429748A}" type="presParOf" srcId="{5C94E25B-7EAE-471A-9216-640F2123E033}" destId="{99DF976E-0DC2-4915-9CAC-E3DB56CDFE5C}" srcOrd="3" destOrd="0" presId="urn:microsoft.com/office/officeart/2018/2/layout/IconVerticalSolidList"/>
    <dgm:cxn modelId="{8B891FED-BA4A-4FE4-A85F-8409F25EBB8C}" type="presParOf" srcId="{D3363F78-C81A-493C-9F6B-5B31CE3E45AF}" destId="{A0A8A797-EF91-49B5-A839-8BAC947042AF}" srcOrd="1" destOrd="0" presId="urn:microsoft.com/office/officeart/2018/2/layout/IconVerticalSolidList"/>
    <dgm:cxn modelId="{E8687141-E37E-441C-A3D0-84822E3175B7}" type="presParOf" srcId="{D3363F78-C81A-493C-9F6B-5B31CE3E45AF}" destId="{E6BC60CF-FB96-4A6E-9F84-0E105937C1C5}" srcOrd="2" destOrd="0" presId="urn:microsoft.com/office/officeart/2018/2/layout/IconVerticalSolidList"/>
    <dgm:cxn modelId="{E5BF7D26-C68B-4CAC-B198-B1AD7E0EE2C4}" type="presParOf" srcId="{E6BC60CF-FB96-4A6E-9F84-0E105937C1C5}" destId="{E29E8D9E-CDB0-4D8E-BBE7-7FD76208A8E8}" srcOrd="0" destOrd="0" presId="urn:microsoft.com/office/officeart/2018/2/layout/IconVerticalSolidList"/>
    <dgm:cxn modelId="{2A42CE92-702C-4301-8A21-7CC3F7CC6FA1}" type="presParOf" srcId="{E6BC60CF-FB96-4A6E-9F84-0E105937C1C5}" destId="{C3BC26D4-6097-4EEF-A95F-DA9AF9836DFD}" srcOrd="1" destOrd="0" presId="urn:microsoft.com/office/officeart/2018/2/layout/IconVerticalSolidList"/>
    <dgm:cxn modelId="{82DE4273-87FA-45C0-9787-0462687004BF}" type="presParOf" srcId="{E6BC60CF-FB96-4A6E-9F84-0E105937C1C5}" destId="{1A23FC9A-8400-43E3-8707-4525650C61FB}" srcOrd="2" destOrd="0" presId="urn:microsoft.com/office/officeart/2018/2/layout/IconVerticalSolidList"/>
    <dgm:cxn modelId="{C7C0BBE6-DD9A-44EE-AAB6-3BF41341AC0D}" type="presParOf" srcId="{E6BC60CF-FB96-4A6E-9F84-0E105937C1C5}" destId="{893C2381-612D-4BA5-8403-00A448BC2CB4}" srcOrd="3" destOrd="0" presId="urn:microsoft.com/office/officeart/2018/2/layout/IconVerticalSolidList"/>
    <dgm:cxn modelId="{11B6C6C0-D835-4DF2-ABAA-B8544F8E3B59}" type="presParOf" srcId="{D3363F78-C81A-493C-9F6B-5B31CE3E45AF}" destId="{C3E6787A-690D-45EA-8C63-41B60EDE1852}" srcOrd="3" destOrd="0" presId="urn:microsoft.com/office/officeart/2018/2/layout/IconVerticalSolidList"/>
    <dgm:cxn modelId="{14D23A2F-4D1A-4A86-8B3C-12ADD258E104}" type="presParOf" srcId="{D3363F78-C81A-493C-9F6B-5B31CE3E45AF}" destId="{8AD44345-7290-4BF6-BDEB-AB881A712A7C}" srcOrd="4" destOrd="0" presId="urn:microsoft.com/office/officeart/2018/2/layout/IconVerticalSolidList"/>
    <dgm:cxn modelId="{AED87B18-8473-4FD2-B0C5-EC9660B19B44}" type="presParOf" srcId="{8AD44345-7290-4BF6-BDEB-AB881A712A7C}" destId="{CC1A4E10-A825-4EA5-829A-0B2ADBC9F514}" srcOrd="0" destOrd="0" presId="urn:microsoft.com/office/officeart/2018/2/layout/IconVerticalSolidList"/>
    <dgm:cxn modelId="{9297F483-EC1D-41E5-826A-101E93934CE4}" type="presParOf" srcId="{8AD44345-7290-4BF6-BDEB-AB881A712A7C}" destId="{B5753981-2E87-4D3C-BF78-9C6953BA40FE}" srcOrd="1" destOrd="0" presId="urn:microsoft.com/office/officeart/2018/2/layout/IconVerticalSolidList"/>
    <dgm:cxn modelId="{5CC3A1E1-40AC-4F74-83FE-227FBEA1D205}" type="presParOf" srcId="{8AD44345-7290-4BF6-BDEB-AB881A712A7C}" destId="{89509653-A93D-4B07-A61A-6A3CBA0AC4AD}" srcOrd="2" destOrd="0" presId="urn:microsoft.com/office/officeart/2018/2/layout/IconVerticalSolidList"/>
    <dgm:cxn modelId="{7A4929A2-92E5-41E4-A231-E530544C4D89}" type="presParOf" srcId="{8AD44345-7290-4BF6-BDEB-AB881A712A7C}" destId="{C3F1F350-B6CD-48E1-A528-35149178AE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952855-7DB2-43EF-BD08-4EF7C4BAB285}" type="doc">
      <dgm:prSet loTypeId="urn:microsoft.com/office/officeart/2005/8/layout/vList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9F302CDC-C5C3-4320-BBC2-9F4AF323238B}">
      <dgm:prSet phldrT="[Texto]"/>
      <dgm:spPr/>
      <dgm:t>
        <a:bodyPr/>
        <a:lstStyle/>
        <a:p>
          <a:r>
            <a:rPr lang="en-US" dirty="0" err="1"/>
            <a:t>Albelis</a:t>
          </a:r>
          <a:r>
            <a:rPr lang="en-US" dirty="0"/>
            <a:t> – </a:t>
          </a:r>
          <a:r>
            <a:rPr lang="en-US" dirty="0" err="1"/>
            <a:t>FullStack</a:t>
          </a:r>
          <a:endParaRPr lang="pt-BR" dirty="0"/>
        </a:p>
      </dgm:t>
    </dgm:pt>
    <dgm:pt modelId="{39D3F6E4-655A-4ACB-AD9D-C72220A640AE}" type="parTrans" cxnId="{6FCA5064-385F-4991-93EE-D086E408CF8C}">
      <dgm:prSet/>
      <dgm:spPr/>
      <dgm:t>
        <a:bodyPr/>
        <a:lstStyle/>
        <a:p>
          <a:endParaRPr lang="pt-BR"/>
        </a:p>
      </dgm:t>
    </dgm:pt>
    <dgm:pt modelId="{DD95758D-4F77-4DD5-BC74-F2C9A9EF8168}" type="sibTrans" cxnId="{6FCA5064-385F-4991-93EE-D086E408CF8C}">
      <dgm:prSet/>
      <dgm:spPr/>
      <dgm:t>
        <a:bodyPr/>
        <a:lstStyle/>
        <a:p>
          <a:endParaRPr lang="pt-BR"/>
        </a:p>
      </dgm:t>
    </dgm:pt>
    <dgm:pt modelId="{028C5270-51DB-482D-AAA5-9A6BD39D7F68}">
      <dgm:prSet phldrT="[Texto]"/>
      <dgm:spPr/>
      <dgm:t>
        <a:bodyPr/>
        <a:lstStyle/>
        <a:p>
          <a:r>
            <a:rPr lang="en-US" dirty="0"/>
            <a:t>Gabriel – Back-End</a:t>
          </a:r>
          <a:endParaRPr lang="pt-BR" dirty="0"/>
        </a:p>
      </dgm:t>
    </dgm:pt>
    <dgm:pt modelId="{400338E7-00B2-4BD2-A2C6-73B0738047A3}" type="parTrans" cxnId="{3F1BC751-39CA-435E-BFE3-BAE5B427458B}">
      <dgm:prSet/>
      <dgm:spPr/>
      <dgm:t>
        <a:bodyPr/>
        <a:lstStyle/>
        <a:p>
          <a:endParaRPr lang="pt-BR"/>
        </a:p>
      </dgm:t>
    </dgm:pt>
    <dgm:pt modelId="{149E611F-6348-44F4-B7F4-9DE56AC5EA28}" type="sibTrans" cxnId="{3F1BC751-39CA-435E-BFE3-BAE5B427458B}">
      <dgm:prSet/>
      <dgm:spPr/>
      <dgm:t>
        <a:bodyPr/>
        <a:lstStyle/>
        <a:p>
          <a:endParaRPr lang="pt-BR"/>
        </a:p>
      </dgm:t>
    </dgm:pt>
    <dgm:pt modelId="{631D07A5-2F2F-49DE-BD89-455D2E0F5CAA}">
      <dgm:prSet phldrT="[Texto]"/>
      <dgm:spPr/>
      <dgm:t>
        <a:bodyPr/>
        <a:lstStyle/>
        <a:p>
          <a:r>
            <a:rPr lang="en-US" dirty="0" err="1"/>
            <a:t>Rameswari</a:t>
          </a:r>
          <a:r>
            <a:rPr lang="en-US" dirty="0"/>
            <a:t> – Back-End</a:t>
          </a:r>
          <a:endParaRPr lang="pt-BR" dirty="0"/>
        </a:p>
      </dgm:t>
    </dgm:pt>
    <dgm:pt modelId="{79D30315-2D13-45AA-B70E-02293BFC4C0A}" type="parTrans" cxnId="{5EB33698-7FDE-4CB5-93CE-0915A1BAE09C}">
      <dgm:prSet/>
      <dgm:spPr/>
      <dgm:t>
        <a:bodyPr/>
        <a:lstStyle/>
        <a:p>
          <a:endParaRPr lang="pt-BR"/>
        </a:p>
      </dgm:t>
    </dgm:pt>
    <dgm:pt modelId="{AFB77B35-EDE8-4DC4-8A2A-D7BE274C5654}" type="sibTrans" cxnId="{5EB33698-7FDE-4CB5-93CE-0915A1BAE09C}">
      <dgm:prSet/>
      <dgm:spPr/>
      <dgm:t>
        <a:bodyPr/>
        <a:lstStyle/>
        <a:p>
          <a:endParaRPr lang="pt-BR"/>
        </a:p>
      </dgm:t>
    </dgm:pt>
    <dgm:pt modelId="{CFE79E3B-210C-4752-B9A1-D47A55693D50}">
      <dgm:prSet/>
      <dgm:spPr/>
      <dgm:t>
        <a:bodyPr/>
        <a:lstStyle/>
        <a:p>
          <a:r>
            <a:rPr lang="en-US"/>
            <a:t>Jagrut - Design</a:t>
          </a:r>
          <a:endParaRPr lang="en-US" dirty="0"/>
        </a:p>
      </dgm:t>
    </dgm:pt>
    <dgm:pt modelId="{4ACA35A3-FD22-43E4-8E2E-EC3EC8D273C7}" type="parTrans" cxnId="{2CE51B83-616F-4D5E-8DFD-61CB52202A1D}">
      <dgm:prSet/>
      <dgm:spPr/>
      <dgm:t>
        <a:bodyPr/>
        <a:lstStyle/>
        <a:p>
          <a:endParaRPr lang="pt-BR"/>
        </a:p>
      </dgm:t>
    </dgm:pt>
    <dgm:pt modelId="{D379D86E-810C-442B-8DB9-745526BE0929}" type="sibTrans" cxnId="{2CE51B83-616F-4D5E-8DFD-61CB52202A1D}">
      <dgm:prSet/>
      <dgm:spPr/>
      <dgm:t>
        <a:bodyPr/>
        <a:lstStyle/>
        <a:p>
          <a:endParaRPr lang="pt-BR"/>
        </a:p>
      </dgm:t>
    </dgm:pt>
    <dgm:pt modelId="{A1BFF5CA-8593-46FA-805E-4F5CAEBED55C}" type="pres">
      <dgm:prSet presAssocID="{3B952855-7DB2-43EF-BD08-4EF7C4BAB285}" presName="linear" presStyleCnt="0">
        <dgm:presLayoutVars>
          <dgm:dir/>
          <dgm:resizeHandles val="exact"/>
        </dgm:presLayoutVars>
      </dgm:prSet>
      <dgm:spPr/>
    </dgm:pt>
    <dgm:pt modelId="{45492500-F85B-4547-90ED-3A662F8B946D}" type="pres">
      <dgm:prSet presAssocID="{9F302CDC-C5C3-4320-BBC2-9F4AF323238B}" presName="comp" presStyleCnt="0"/>
      <dgm:spPr/>
    </dgm:pt>
    <dgm:pt modelId="{B354458C-AE19-49AE-9F39-12A33019E82B}" type="pres">
      <dgm:prSet presAssocID="{9F302CDC-C5C3-4320-BBC2-9F4AF323238B}" presName="box" presStyleLbl="node1" presStyleIdx="0" presStyleCnt="4" custLinFactNeighborX="424" custLinFactNeighborY="800"/>
      <dgm:spPr/>
    </dgm:pt>
    <dgm:pt modelId="{78631B58-6118-4848-8C15-A344AB07FE9A}" type="pres">
      <dgm:prSet presAssocID="{9F302CDC-C5C3-4320-BBC2-9F4AF323238B}" presName="img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9054" t="-7911" r="9054" b="-7911"/>
          </a:stretch>
        </a:blipFill>
      </dgm:spPr>
      <dgm:extLst>
        <a:ext uri="{E40237B7-FDA0-4F09-8148-C483321AD2D9}">
          <dgm14:cNvPr xmlns:dgm14="http://schemas.microsoft.com/office/drawing/2010/diagram" id="0" name="" descr="Inteligência artificial com preenchimento sólido"/>
        </a:ext>
      </dgm:extLst>
    </dgm:pt>
    <dgm:pt modelId="{DE957CCD-BBDA-4EFE-9F5A-A49993FDD072}" type="pres">
      <dgm:prSet presAssocID="{9F302CDC-C5C3-4320-BBC2-9F4AF323238B}" presName="text" presStyleLbl="node1" presStyleIdx="0" presStyleCnt="4">
        <dgm:presLayoutVars>
          <dgm:bulletEnabled val="1"/>
        </dgm:presLayoutVars>
      </dgm:prSet>
      <dgm:spPr/>
    </dgm:pt>
    <dgm:pt modelId="{3811EA55-CD2A-430F-80FD-E3E1C90AB1CD}" type="pres">
      <dgm:prSet presAssocID="{DD95758D-4F77-4DD5-BC74-F2C9A9EF8168}" presName="spacer" presStyleCnt="0"/>
      <dgm:spPr/>
    </dgm:pt>
    <dgm:pt modelId="{0ED02EEC-9E4B-476C-8B66-DD8879185ECE}" type="pres">
      <dgm:prSet presAssocID="{028C5270-51DB-482D-AAA5-9A6BD39D7F68}" presName="comp" presStyleCnt="0"/>
      <dgm:spPr/>
    </dgm:pt>
    <dgm:pt modelId="{815A4255-5128-4884-BE54-8D4F10402C9E}" type="pres">
      <dgm:prSet presAssocID="{028C5270-51DB-482D-AAA5-9A6BD39D7F68}" presName="box" presStyleLbl="node1" presStyleIdx="1" presStyleCnt="4"/>
      <dgm:spPr/>
    </dgm:pt>
    <dgm:pt modelId="{C5B8C2F8-703E-4BAA-93A1-B29C813A7E6A}" type="pres">
      <dgm:prSet presAssocID="{028C5270-51DB-482D-AAA5-9A6BD39D7F68}" presName="img" presStyleLbl="fgImgPlace1" presStyleIdx="1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9054" t="-7911" r="9054" b="-7911"/>
          </a:stretch>
        </a:blipFill>
      </dgm:spPr>
      <dgm:extLst>
        <a:ext uri="{E40237B7-FDA0-4F09-8148-C483321AD2D9}">
          <dgm14:cNvPr xmlns:dgm14="http://schemas.microsoft.com/office/drawing/2010/diagram" id="0" name="" descr="Banco de dados estrutura de tópicos"/>
        </a:ext>
      </dgm:extLst>
    </dgm:pt>
    <dgm:pt modelId="{B91CBA3F-FE87-48D5-A37C-ADEBD6757A09}" type="pres">
      <dgm:prSet presAssocID="{028C5270-51DB-482D-AAA5-9A6BD39D7F68}" presName="text" presStyleLbl="node1" presStyleIdx="1" presStyleCnt="4">
        <dgm:presLayoutVars>
          <dgm:bulletEnabled val="1"/>
        </dgm:presLayoutVars>
      </dgm:prSet>
      <dgm:spPr/>
    </dgm:pt>
    <dgm:pt modelId="{8237DB29-B466-4386-9599-5F7189790F5B}" type="pres">
      <dgm:prSet presAssocID="{149E611F-6348-44F4-B7F4-9DE56AC5EA28}" presName="spacer" presStyleCnt="0"/>
      <dgm:spPr/>
    </dgm:pt>
    <dgm:pt modelId="{864E133B-2F47-4302-B20A-87D6A166479B}" type="pres">
      <dgm:prSet presAssocID="{631D07A5-2F2F-49DE-BD89-455D2E0F5CAA}" presName="comp" presStyleCnt="0"/>
      <dgm:spPr/>
    </dgm:pt>
    <dgm:pt modelId="{0042A6F5-18D5-451C-94E6-0155EBBFD2D3}" type="pres">
      <dgm:prSet presAssocID="{631D07A5-2F2F-49DE-BD89-455D2E0F5CAA}" presName="box" presStyleLbl="node1" presStyleIdx="2" presStyleCnt="4"/>
      <dgm:spPr/>
    </dgm:pt>
    <dgm:pt modelId="{2DC4CF82-29E2-4C36-A68C-A13309ADC111}" type="pres">
      <dgm:prSet presAssocID="{631D07A5-2F2F-49DE-BD89-455D2E0F5CAA}" presName="img" presStyleLbl="fgImgPlace1" presStyleIdx="2" presStyleCnt="4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9054" t="-7911" r="9054" b="-7911"/>
          </a:stretch>
        </a:blipFill>
      </dgm:spPr>
    </dgm:pt>
    <dgm:pt modelId="{D79C98C9-9CB4-4A86-BADB-8E19E6BCBFE2}" type="pres">
      <dgm:prSet presAssocID="{631D07A5-2F2F-49DE-BD89-455D2E0F5CAA}" presName="text" presStyleLbl="node1" presStyleIdx="2" presStyleCnt="4">
        <dgm:presLayoutVars>
          <dgm:bulletEnabled val="1"/>
        </dgm:presLayoutVars>
      </dgm:prSet>
      <dgm:spPr/>
    </dgm:pt>
    <dgm:pt modelId="{05096A28-D888-4C32-8E61-D366CCD7746F}" type="pres">
      <dgm:prSet presAssocID="{AFB77B35-EDE8-4DC4-8A2A-D7BE274C5654}" presName="spacer" presStyleCnt="0"/>
      <dgm:spPr/>
    </dgm:pt>
    <dgm:pt modelId="{633FD678-550C-45B9-86A3-257646249C6B}" type="pres">
      <dgm:prSet presAssocID="{CFE79E3B-210C-4752-B9A1-D47A55693D50}" presName="comp" presStyleCnt="0"/>
      <dgm:spPr/>
    </dgm:pt>
    <dgm:pt modelId="{84292A46-C108-40CA-A64E-1B8517DDDA42}" type="pres">
      <dgm:prSet presAssocID="{CFE79E3B-210C-4752-B9A1-D47A55693D50}" presName="box" presStyleLbl="node1" presStyleIdx="3" presStyleCnt="4"/>
      <dgm:spPr/>
    </dgm:pt>
    <dgm:pt modelId="{A649C521-06E6-49DF-9534-11408E61800C}" type="pres">
      <dgm:prSet presAssocID="{CFE79E3B-210C-4752-B9A1-D47A55693D50}" presName="img" presStyleLbl="fgImgPlace1" presStyleIdx="3" presStyleCnt="4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9054" t="-7911" r="9054" b="-7911"/>
          </a:stretch>
        </a:blipFill>
      </dgm:spPr>
      <dgm:extLst>
        <a:ext uri="{E40237B7-FDA0-4F09-8148-C483321AD2D9}">
          <dgm14:cNvPr xmlns:dgm14="http://schemas.microsoft.com/office/drawing/2010/diagram" id="0" name="" descr="Artista masculino com preenchimento sólido"/>
        </a:ext>
      </dgm:extLst>
    </dgm:pt>
    <dgm:pt modelId="{056F27D4-5DB6-4564-844D-795554FD32B3}" type="pres">
      <dgm:prSet presAssocID="{CFE79E3B-210C-4752-B9A1-D47A55693D50}" presName="text" presStyleLbl="node1" presStyleIdx="3" presStyleCnt="4">
        <dgm:presLayoutVars>
          <dgm:bulletEnabled val="1"/>
        </dgm:presLayoutVars>
      </dgm:prSet>
      <dgm:spPr/>
    </dgm:pt>
  </dgm:ptLst>
  <dgm:cxnLst>
    <dgm:cxn modelId="{C3368D00-BDB0-4DCC-8DDD-AF708858185C}" type="presOf" srcId="{CFE79E3B-210C-4752-B9A1-D47A55693D50}" destId="{056F27D4-5DB6-4564-844D-795554FD32B3}" srcOrd="1" destOrd="0" presId="urn:microsoft.com/office/officeart/2005/8/layout/vList4"/>
    <dgm:cxn modelId="{8BFE0810-7458-41EA-A39D-E2EE5E899996}" type="presOf" srcId="{9F302CDC-C5C3-4320-BBC2-9F4AF323238B}" destId="{DE957CCD-BBDA-4EFE-9F5A-A49993FDD072}" srcOrd="1" destOrd="0" presId="urn:microsoft.com/office/officeart/2005/8/layout/vList4"/>
    <dgm:cxn modelId="{50DCF71A-A3D6-4DD7-8935-C596BED43DE1}" type="presOf" srcId="{CFE79E3B-210C-4752-B9A1-D47A55693D50}" destId="{84292A46-C108-40CA-A64E-1B8517DDDA42}" srcOrd="0" destOrd="0" presId="urn:microsoft.com/office/officeart/2005/8/layout/vList4"/>
    <dgm:cxn modelId="{6FCA5064-385F-4991-93EE-D086E408CF8C}" srcId="{3B952855-7DB2-43EF-BD08-4EF7C4BAB285}" destId="{9F302CDC-C5C3-4320-BBC2-9F4AF323238B}" srcOrd="0" destOrd="0" parTransId="{39D3F6E4-655A-4ACB-AD9D-C72220A640AE}" sibTransId="{DD95758D-4F77-4DD5-BC74-F2C9A9EF8168}"/>
    <dgm:cxn modelId="{3F1BC751-39CA-435E-BFE3-BAE5B427458B}" srcId="{3B952855-7DB2-43EF-BD08-4EF7C4BAB285}" destId="{028C5270-51DB-482D-AAA5-9A6BD39D7F68}" srcOrd="1" destOrd="0" parTransId="{400338E7-00B2-4BD2-A2C6-73B0738047A3}" sibTransId="{149E611F-6348-44F4-B7F4-9DE56AC5EA28}"/>
    <dgm:cxn modelId="{B1F68578-909B-41C2-95F2-79CD31AD315D}" type="presOf" srcId="{631D07A5-2F2F-49DE-BD89-455D2E0F5CAA}" destId="{D79C98C9-9CB4-4A86-BADB-8E19E6BCBFE2}" srcOrd="1" destOrd="0" presId="urn:microsoft.com/office/officeart/2005/8/layout/vList4"/>
    <dgm:cxn modelId="{843C667A-7239-40A5-A568-1D5B432BA597}" type="presOf" srcId="{028C5270-51DB-482D-AAA5-9A6BD39D7F68}" destId="{B91CBA3F-FE87-48D5-A37C-ADEBD6757A09}" srcOrd="1" destOrd="0" presId="urn:microsoft.com/office/officeart/2005/8/layout/vList4"/>
    <dgm:cxn modelId="{2CE51B83-616F-4D5E-8DFD-61CB52202A1D}" srcId="{3B952855-7DB2-43EF-BD08-4EF7C4BAB285}" destId="{CFE79E3B-210C-4752-B9A1-D47A55693D50}" srcOrd="3" destOrd="0" parTransId="{4ACA35A3-FD22-43E4-8E2E-EC3EC8D273C7}" sibTransId="{D379D86E-810C-442B-8DB9-745526BE0929}"/>
    <dgm:cxn modelId="{00801F84-2DA9-4852-B2B6-6993A4A1C1F5}" type="presOf" srcId="{631D07A5-2F2F-49DE-BD89-455D2E0F5CAA}" destId="{0042A6F5-18D5-451C-94E6-0155EBBFD2D3}" srcOrd="0" destOrd="0" presId="urn:microsoft.com/office/officeart/2005/8/layout/vList4"/>
    <dgm:cxn modelId="{5EB33698-7FDE-4CB5-93CE-0915A1BAE09C}" srcId="{3B952855-7DB2-43EF-BD08-4EF7C4BAB285}" destId="{631D07A5-2F2F-49DE-BD89-455D2E0F5CAA}" srcOrd="2" destOrd="0" parTransId="{79D30315-2D13-45AA-B70E-02293BFC4C0A}" sibTransId="{AFB77B35-EDE8-4DC4-8A2A-D7BE274C5654}"/>
    <dgm:cxn modelId="{ADCB44E2-02D9-424A-922D-97B80FB57D44}" type="presOf" srcId="{3B952855-7DB2-43EF-BD08-4EF7C4BAB285}" destId="{A1BFF5CA-8593-46FA-805E-4F5CAEBED55C}" srcOrd="0" destOrd="0" presId="urn:microsoft.com/office/officeart/2005/8/layout/vList4"/>
    <dgm:cxn modelId="{30EF35E5-6468-4691-83B3-BE1AF426E2DB}" type="presOf" srcId="{028C5270-51DB-482D-AAA5-9A6BD39D7F68}" destId="{815A4255-5128-4884-BE54-8D4F10402C9E}" srcOrd="0" destOrd="0" presId="urn:microsoft.com/office/officeart/2005/8/layout/vList4"/>
    <dgm:cxn modelId="{D6CC8EEA-5CF5-4545-AC72-F3EE3B7DF4D8}" type="presOf" srcId="{9F302CDC-C5C3-4320-BBC2-9F4AF323238B}" destId="{B354458C-AE19-49AE-9F39-12A33019E82B}" srcOrd="0" destOrd="0" presId="urn:microsoft.com/office/officeart/2005/8/layout/vList4"/>
    <dgm:cxn modelId="{20DAF1B7-989F-4D55-BB18-0578B0069538}" type="presParOf" srcId="{A1BFF5CA-8593-46FA-805E-4F5CAEBED55C}" destId="{45492500-F85B-4547-90ED-3A662F8B946D}" srcOrd="0" destOrd="0" presId="urn:microsoft.com/office/officeart/2005/8/layout/vList4"/>
    <dgm:cxn modelId="{C02FBF80-12E3-49BC-97AA-2DAEA795BBD3}" type="presParOf" srcId="{45492500-F85B-4547-90ED-3A662F8B946D}" destId="{B354458C-AE19-49AE-9F39-12A33019E82B}" srcOrd="0" destOrd="0" presId="urn:microsoft.com/office/officeart/2005/8/layout/vList4"/>
    <dgm:cxn modelId="{FD159B12-D9A9-4B18-8811-9C8D63FD712B}" type="presParOf" srcId="{45492500-F85B-4547-90ED-3A662F8B946D}" destId="{78631B58-6118-4848-8C15-A344AB07FE9A}" srcOrd="1" destOrd="0" presId="urn:microsoft.com/office/officeart/2005/8/layout/vList4"/>
    <dgm:cxn modelId="{A2526C41-811B-49ED-8465-9E02BF9DE71E}" type="presParOf" srcId="{45492500-F85B-4547-90ED-3A662F8B946D}" destId="{DE957CCD-BBDA-4EFE-9F5A-A49993FDD072}" srcOrd="2" destOrd="0" presId="urn:microsoft.com/office/officeart/2005/8/layout/vList4"/>
    <dgm:cxn modelId="{627997B9-0A65-4845-8D8C-26B61A98A84C}" type="presParOf" srcId="{A1BFF5CA-8593-46FA-805E-4F5CAEBED55C}" destId="{3811EA55-CD2A-430F-80FD-E3E1C90AB1CD}" srcOrd="1" destOrd="0" presId="urn:microsoft.com/office/officeart/2005/8/layout/vList4"/>
    <dgm:cxn modelId="{C7231B7A-1594-4946-BFC1-5F82BCDA7D3F}" type="presParOf" srcId="{A1BFF5CA-8593-46FA-805E-4F5CAEBED55C}" destId="{0ED02EEC-9E4B-476C-8B66-DD8879185ECE}" srcOrd="2" destOrd="0" presId="urn:microsoft.com/office/officeart/2005/8/layout/vList4"/>
    <dgm:cxn modelId="{8DE40DA9-5D8C-491E-8E38-8E8B69522C08}" type="presParOf" srcId="{0ED02EEC-9E4B-476C-8B66-DD8879185ECE}" destId="{815A4255-5128-4884-BE54-8D4F10402C9E}" srcOrd="0" destOrd="0" presId="urn:microsoft.com/office/officeart/2005/8/layout/vList4"/>
    <dgm:cxn modelId="{69A1BCF7-3DBD-497E-959D-28D48A00A790}" type="presParOf" srcId="{0ED02EEC-9E4B-476C-8B66-DD8879185ECE}" destId="{C5B8C2F8-703E-4BAA-93A1-B29C813A7E6A}" srcOrd="1" destOrd="0" presId="urn:microsoft.com/office/officeart/2005/8/layout/vList4"/>
    <dgm:cxn modelId="{BDD1F289-333A-4BA5-ACA1-39DA52F6AD89}" type="presParOf" srcId="{0ED02EEC-9E4B-476C-8B66-DD8879185ECE}" destId="{B91CBA3F-FE87-48D5-A37C-ADEBD6757A09}" srcOrd="2" destOrd="0" presId="urn:microsoft.com/office/officeart/2005/8/layout/vList4"/>
    <dgm:cxn modelId="{77745A8B-1CFE-4BA7-81BD-1E0176735637}" type="presParOf" srcId="{A1BFF5CA-8593-46FA-805E-4F5CAEBED55C}" destId="{8237DB29-B466-4386-9599-5F7189790F5B}" srcOrd="3" destOrd="0" presId="urn:microsoft.com/office/officeart/2005/8/layout/vList4"/>
    <dgm:cxn modelId="{EF385CF3-735B-4E30-9169-4A45E2212608}" type="presParOf" srcId="{A1BFF5CA-8593-46FA-805E-4F5CAEBED55C}" destId="{864E133B-2F47-4302-B20A-87D6A166479B}" srcOrd="4" destOrd="0" presId="urn:microsoft.com/office/officeart/2005/8/layout/vList4"/>
    <dgm:cxn modelId="{A4BAFFCB-27FF-424B-B366-2BFDF8A8D55D}" type="presParOf" srcId="{864E133B-2F47-4302-B20A-87D6A166479B}" destId="{0042A6F5-18D5-451C-94E6-0155EBBFD2D3}" srcOrd="0" destOrd="0" presId="urn:microsoft.com/office/officeart/2005/8/layout/vList4"/>
    <dgm:cxn modelId="{25E19573-D534-44A3-B40E-6A8DB82720DE}" type="presParOf" srcId="{864E133B-2F47-4302-B20A-87D6A166479B}" destId="{2DC4CF82-29E2-4C36-A68C-A13309ADC111}" srcOrd="1" destOrd="0" presId="urn:microsoft.com/office/officeart/2005/8/layout/vList4"/>
    <dgm:cxn modelId="{5E96E13C-B20F-487B-9699-98CA83D4A0E8}" type="presParOf" srcId="{864E133B-2F47-4302-B20A-87D6A166479B}" destId="{D79C98C9-9CB4-4A86-BADB-8E19E6BCBFE2}" srcOrd="2" destOrd="0" presId="urn:microsoft.com/office/officeart/2005/8/layout/vList4"/>
    <dgm:cxn modelId="{E28D6E70-3AF5-4560-8241-8524B646ADF0}" type="presParOf" srcId="{A1BFF5CA-8593-46FA-805E-4F5CAEBED55C}" destId="{05096A28-D888-4C32-8E61-D366CCD7746F}" srcOrd="5" destOrd="0" presId="urn:microsoft.com/office/officeart/2005/8/layout/vList4"/>
    <dgm:cxn modelId="{7746A63B-5943-4EAF-9D97-3554DC7A1A4C}" type="presParOf" srcId="{A1BFF5CA-8593-46FA-805E-4F5CAEBED55C}" destId="{633FD678-550C-45B9-86A3-257646249C6B}" srcOrd="6" destOrd="0" presId="urn:microsoft.com/office/officeart/2005/8/layout/vList4"/>
    <dgm:cxn modelId="{77256912-8C3A-4BE0-AE30-670B26CB8DC2}" type="presParOf" srcId="{633FD678-550C-45B9-86A3-257646249C6B}" destId="{84292A46-C108-40CA-A64E-1B8517DDDA42}" srcOrd="0" destOrd="0" presId="urn:microsoft.com/office/officeart/2005/8/layout/vList4"/>
    <dgm:cxn modelId="{87C2A417-E921-4E64-88F2-1CF60C967541}" type="presParOf" srcId="{633FD678-550C-45B9-86A3-257646249C6B}" destId="{A649C521-06E6-49DF-9534-11408E61800C}" srcOrd="1" destOrd="0" presId="urn:microsoft.com/office/officeart/2005/8/layout/vList4"/>
    <dgm:cxn modelId="{14E05E1A-1C26-4B3C-8C72-1D578D590F39}" type="presParOf" srcId="{633FD678-550C-45B9-86A3-257646249C6B}" destId="{056F27D4-5DB6-4564-844D-795554FD32B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83E1E6-9660-4070-AB7E-CCBA0D04C9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0629C3-687C-44D2-B150-8ECAAE019F3E}">
      <dgm:prSet/>
      <dgm:spPr/>
      <dgm:t>
        <a:bodyPr/>
        <a:lstStyle/>
        <a:p>
          <a:pPr>
            <a:defRPr cap="all"/>
          </a:pPr>
          <a:r>
            <a:rPr lang="en-CA"/>
            <a:t>Google login</a:t>
          </a:r>
          <a:endParaRPr lang="en-US"/>
        </a:p>
      </dgm:t>
    </dgm:pt>
    <dgm:pt modelId="{FF3D39B3-E793-4AF0-83C8-F257272FA01D}" type="parTrans" cxnId="{1923084F-C9DD-4E07-B3AF-662CD0D3A16D}">
      <dgm:prSet/>
      <dgm:spPr/>
      <dgm:t>
        <a:bodyPr/>
        <a:lstStyle/>
        <a:p>
          <a:endParaRPr lang="en-US"/>
        </a:p>
      </dgm:t>
    </dgm:pt>
    <dgm:pt modelId="{2812DB4D-FD6D-4419-85F7-5B90CA381C7A}" type="sibTrans" cxnId="{1923084F-C9DD-4E07-B3AF-662CD0D3A16D}">
      <dgm:prSet/>
      <dgm:spPr/>
      <dgm:t>
        <a:bodyPr/>
        <a:lstStyle/>
        <a:p>
          <a:endParaRPr lang="en-US"/>
        </a:p>
      </dgm:t>
    </dgm:pt>
    <dgm:pt modelId="{D7F19B8F-C603-4313-B4AF-561CA36917FA}">
      <dgm:prSet/>
      <dgm:spPr/>
      <dgm:t>
        <a:bodyPr/>
        <a:lstStyle/>
        <a:p>
          <a:pPr>
            <a:defRPr cap="all"/>
          </a:pPr>
          <a:r>
            <a:rPr lang="en-CA"/>
            <a:t>Integration between languages</a:t>
          </a:r>
          <a:endParaRPr lang="en-US"/>
        </a:p>
      </dgm:t>
    </dgm:pt>
    <dgm:pt modelId="{9DE44A66-D844-4097-B374-C72AE6BF20BE}" type="parTrans" cxnId="{C987A71F-1808-4298-A031-D22D709E81B4}">
      <dgm:prSet/>
      <dgm:spPr/>
      <dgm:t>
        <a:bodyPr/>
        <a:lstStyle/>
        <a:p>
          <a:endParaRPr lang="en-US"/>
        </a:p>
      </dgm:t>
    </dgm:pt>
    <dgm:pt modelId="{6AF3C7B1-93C7-41EC-B03D-299A95B01DDB}" type="sibTrans" cxnId="{C987A71F-1808-4298-A031-D22D709E81B4}">
      <dgm:prSet/>
      <dgm:spPr/>
      <dgm:t>
        <a:bodyPr/>
        <a:lstStyle/>
        <a:p>
          <a:endParaRPr lang="en-US"/>
        </a:p>
      </dgm:t>
    </dgm:pt>
    <dgm:pt modelId="{6037EFBA-C1C0-4FD8-A092-ADF6FF394833}">
      <dgm:prSet/>
      <dgm:spPr/>
      <dgm:t>
        <a:bodyPr/>
        <a:lstStyle/>
        <a:p>
          <a:pPr>
            <a:defRPr cap="all"/>
          </a:pPr>
          <a:r>
            <a:rPr lang="en-CA" dirty="0"/>
            <a:t>Meeting's routine</a:t>
          </a:r>
          <a:endParaRPr lang="en-US" dirty="0"/>
        </a:p>
      </dgm:t>
    </dgm:pt>
    <dgm:pt modelId="{7177C96E-6451-4E6E-B42B-A8ED2B81BB5E}" type="parTrans" cxnId="{8582F948-C502-4A44-BCC4-712C14D790C0}">
      <dgm:prSet/>
      <dgm:spPr/>
      <dgm:t>
        <a:bodyPr/>
        <a:lstStyle/>
        <a:p>
          <a:endParaRPr lang="en-US"/>
        </a:p>
      </dgm:t>
    </dgm:pt>
    <dgm:pt modelId="{906ACC7A-4042-4320-A5B6-5434F1A5FBC5}" type="sibTrans" cxnId="{8582F948-C502-4A44-BCC4-712C14D790C0}">
      <dgm:prSet/>
      <dgm:spPr/>
      <dgm:t>
        <a:bodyPr/>
        <a:lstStyle/>
        <a:p>
          <a:endParaRPr lang="en-US"/>
        </a:p>
      </dgm:t>
    </dgm:pt>
    <dgm:pt modelId="{A811EB8B-5C32-43E4-A860-183F5685FF3D}">
      <dgm:prSet/>
      <dgm:spPr/>
      <dgm:t>
        <a:bodyPr/>
        <a:lstStyle/>
        <a:p>
          <a:pPr>
            <a:defRPr cap="all"/>
          </a:pPr>
          <a:r>
            <a:rPr lang="en-CA"/>
            <a:t>Tasks distribution</a:t>
          </a:r>
          <a:endParaRPr lang="en-US"/>
        </a:p>
      </dgm:t>
    </dgm:pt>
    <dgm:pt modelId="{06C00B70-CD29-40AB-ADAE-574E8B825383}" type="parTrans" cxnId="{56DDA5CA-9ACB-4508-9B5C-75E119106B31}">
      <dgm:prSet/>
      <dgm:spPr/>
      <dgm:t>
        <a:bodyPr/>
        <a:lstStyle/>
        <a:p>
          <a:endParaRPr lang="en-US"/>
        </a:p>
      </dgm:t>
    </dgm:pt>
    <dgm:pt modelId="{EAC32DAF-4D35-40B9-A163-F9E267DA84A7}" type="sibTrans" cxnId="{56DDA5CA-9ACB-4508-9B5C-75E119106B31}">
      <dgm:prSet/>
      <dgm:spPr/>
      <dgm:t>
        <a:bodyPr/>
        <a:lstStyle/>
        <a:p>
          <a:endParaRPr lang="en-US"/>
        </a:p>
      </dgm:t>
    </dgm:pt>
    <dgm:pt modelId="{176E75A3-2A2D-4848-8B83-AEB20B47CEF0}">
      <dgm:prSet/>
      <dgm:spPr/>
      <dgm:t>
        <a:bodyPr/>
        <a:lstStyle/>
        <a:p>
          <a:pPr>
            <a:defRPr cap="all"/>
          </a:pPr>
          <a:r>
            <a:rPr lang="en-CA"/>
            <a:t>Security</a:t>
          </a:r>
          <a:endParaRPr lang="en-US"/>
        </a:p>
      </dgm:t>
    </dgm:pt>
    <dgm:pt modelId="{33E153BB-2284-4F6F-8D67-1CD89401239E}" type="parTrans" cxnId="{4925DFE3-A463-49CB-AD3B-F5E64DC9A2DB}">
      <dgm:prSet/>
      <dgm:spPr/>
      <dgm:t>
        <a:bodyPr/>
        <a:lstStyle/>
        <a:p>
          <a:endParaRPr lang="en-US"/>
        </a:p>
      </dgm:t>
    </dgm:pt>
    <dgm:pt modelId="{122502C6-7A0B-424B-B482-B7367B8CE896}" type="sibTrans" cxnId="{4925DFE3-A463-49CB-AD3B-F5E64DC9A2DB}">
      <dgm:prSet/>
      <dgm:spPr/>
      <dgm:t>
        <a:bodyPr/>
        <a:lstStyle/>
        <a:p>
          <a:endParaRPr lang="en-US"/>
        </a:p>
      </dgm:t>
    </dgm:pt>
    <dgm:pt modelId="{8BDBE478-4048-42ED-92CD-39D89434F05B}" type="pres">
      <dgm:prSet presAssocID="{A083E1E6-9660-4070-AB7E-CCBA0D04C904}" presName="root" presStyleCnt="0">
        <dgm:presLayoutVars>
          <dgm:dir/>
          <dgm:resizeHandles val="exact"/>
        </dgm:presLayoutVars>
      </dgm:prSet>
      <dgm:spPr/>
    </dgm:pt>
    <dgm:pt modelId="{442E0490-BF0E-4C86-B1B1-0B30A862EBAC}" type="pres">
      <dgm:prSet presAssocID="{810629C3-687C-44D2-B150-8ECAAE019F3E}" presName="compNode" presStyleCnt="0"/>
      <dgm:spPr/>
    </dgm:pt>
    <dgm:pt modelId="{AE9E868A-4F46-4283-81BE-8971C00C263E}" type="pres">
      <dgm:prSet presAssocID="{810629C3-687C-44D2-B150-8ECAAE019F3E}" presName="iconBgRect" presStyleLbl="bgShp" presStyleIdx="0" presStyleCnt="5"/>
      <dgm:spPr/>
    </dgm:pt>
    <dgm:pt modelId="{20C005FF-8F74-43E9-91FD-9BF0DB7DAB47}" type="pres">
      <dgm:prSet presAssocID="{810629C3-687C-44D2-B150-8ECAAE019F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</dgm:pt>
    <dgm:pt modelId="{3A52D118-669F-48A2-B006-89C8C8D4489F}" type="pres">
      <dgm:prSet presAssocID="{810629C3-687C-44D2-B150-8ECAAE019F3E}" presName="spaceRect" presStyleCnt="0"/>
      <dgm:spPr/>
    </dgm:pt>
    <dgm:pt modelId="{48BBF5A4-C251-447F-BD3B-4276F0F51047}" type="pres">
      <dgm:prSet presAssocID="{810629C3-687C-44D2-B150-8ECAAE019F3E}" presName="textRect" presStyleLbl="revTx" presStyleIdx="0" presStyleCnt="5">
        <dgm:presLayoutVars>
          <dgm:chMax val="1"/>
          <dgm:chPref val="1"/>
        </dgm:presLayoutVars>
      </dgm:prSet>
      <dgm:spPr/>
    </dgm:pt>
    <dgm:pt modelId="{2EF7D9E6-2198-4EDF-80AB-392D23B0858D}" type="pres">
      <dgm:prSet presAssocID="{2812DB4D-FD6D-4419-85F7-5B90CA381C7A}" presName="sibTrans" presStyleCnt="0"/>
      <dgm:spPr/>
    </dgm:pt>
    <dgm:pt modelId="{80B1674A-C196-4767-88F1-4AC754A1970A}" type="pres">
      <dgm:prSet presAssocID="{D7F19B8F-C603-4313-B4AF-561CA36917FA}" presName="compNode" presStyleCnt="0"/>
      <dgm:spPr/>
    </dgm:pt>
    <dgm:pt modelId="{7788A6A6-19C4-48E2-A402-B83F8174F34B}" type="pres">
      <dgm:prSet presAssocID="{D7F19B8F-C603-4313-B4AF-561CA36917FA}" presName="iconBgRect" presStyleLbl="bgShp" presStyleIdx="1" presStyleCnt="5"/>
      <dgm:spPr/>
    </dgm:pt>
    <dgm:pt modelId="{1CB946C5-AC91-4149-BA7E-8DE255AE46AD}" type="pres">
      <dgm:prSet presAssocID="{D7F19B8F-C603-4313-B4AF-561CA36917F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4C68D83-38A3-47EF-89D7-B396C92805B6}" type="pres">
      <dgm:prSet presAssocID="{D7F19B8F-C603-4313-B4AF-561CA36917FA}" presName="spaceRect" presStyleCnt="0"/>
      <dgm:spPr/>
    </dgm:pt>
    <dgm:pt modelId="{531CC31C-4988-4456-AD68-C287A004708B}" type="pres">
      <dgm:prSet presAssocID="{D7F19B8F-C603-4313-B4AF-561CA36917FA}" presName="textRect" presStyleLbl="revTx" presStyleIdx="1" presStyleCnt="5">
        <dgm:presLayoutVars>
          <dgm:chMax val="1"/>
          <dgm:chPref val="1"/>
        </dgm:presLayoutVars>
      </dgm:prSet>
      <dgm:spPr/>
    </dgm:pt>
    <dgm:pt modelId="{655D6D7F-7BEF-4F41-A73A-0E80E259A7F7}" type="pres">
      <dgm:prSet presAssocID="{6AF3C7B1-93C7-41EC-B03D-299A95B01DDB}" presName="sibTrans" presStyleCnt="0"/>
      <dgm:spPr/>
    </dgm:pt>
    <dgm:pt modelId="{92CAFB16-1BDC-4CC2-8C27-C3D886F7D653}" type="pres">
      <dgm:prSet presAssocID="{6037EFBA-C1C0-4FD8-A092-ADF6FF394833}" presName="compNode" presStyleCnt="0"/>
      <dgm:spPr/>
    </dgm:pt>
    <dgm:pt modelId="{92B4BE99-B848-4ADB-AA72-7EC51B3E573D}" type="pres">
      <dgm:prSet presAssocID="{6037EFBA-C1C0-4FD8-A092-ADF6FF394833}" presName="iconBgRect" presStyleLbl="bgShp" presStyleIdx="2" presStyleCnt="5"/>
      <dgm:spPr/>
    </dgm:pt>
    <dgm:pt modelId="{173AE0C5-0B53-45F3-87B8-4DDA6B694A36}" type="pres">
      <dgm:prSet presAssocID="{6037EFBA-C1C0-4FD8-A092-ADF6FF39483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2976855E-0434-4DA7-9979-0A9AF09C7514}" type="pres">
      <dgm:prSet presAssocID="{6037EFBA-C1C0-4FD8-A092-ADF6FF394833}" presName="spaceRect" presStyleCnt="0"/>
      <dgm:spPr/>
    </dgm:pt>
    <dgm:pt modelId="{9EEEEDBF-3981-47E6-9B19-65A508BE08B1}" type="pres">
      <dgm:prSet presAssocID="{6037EFBA-C1C0-4FD8-A092-ADF6FF394833}" presName="textRect" presStyleLbl="revTx" presStyleIdx="2" presStyleCnt="5">
        <dgm:presLayoutVars>
          <dgm:chMax val="1"/>
          <dgm:chPref val="1"/>
        </dgm:presLayoutVars>
      </dgm:prSet>
      <dgm:spPr/>
    </dgm:pt>
    <dgm:pt modelId="{26EF5961-0584-460A-B19E-62492E4D4025}" type="pres">
      <dgm:prSet presAssocID="{906ACC7A-4042-4320-A5B6-5434F1A5FBC5}" presName="sibTrans" presStyleCnt="0"/>
      <dgm:spPr/>
    </dgm:pt>
    <dgm:pt modelId="{F35DD388-63B2-4664-BE76-AB0F58574CFB}" type="pres">
      <dgm:prSet presAssocID="{A811EB8B-5C32-43E4-A860-183F5685FF3D}" presName="compNode" presStyleCnt="0"/>
      <dgm:spPr/>
    </dgm:pt>
    <dgm:pt modelId="{CE776864-EF43-42BD-AC39-BBCFF35976F2}" type="pres">
      <dgm:prSet presAssocID="{A811EB8B-5C32-43E4-A860-183F5685FF3D}" presName="iconBgRect" presStyleLbl="bgShp" presStyleIdx="3" presStyleCnt="5"/>
      <dgm:spPr/>
    </dgm:pt>
    <dgm:pt modelId="{D7955E3D-DF17-4564-918F-BFFB36D484A2}" type="pres">
      <dgm:prSet presAssocID="{A811EB8B-5C32-43E4-A860-183F5685FF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 com preenchimento sólido"/>
        </a:ext>
      </dgm:extLst>
    </dgm:pt>
    <dgm:pt modelId="{D43C220C-52EA-483B-98CA-80BEB60D4E00}" type="pres">
      <dgm:prSet presAssocID="{A811EB8B-5C32-43E4-A860-183F5685FF3D}" presName="spaceRect" presStyleCnt="0"/>
      <dgm:spPr/>
    </dgm:pt>
    <dgm:pt modelId="{17F941CA-81EA-462C-9841-98BC6D274E29}" type="pres">
      <dgm:prSet presAssocID="{A811EB8B-5C32-43E4-A860-183F5685FF3D}" presName="textRect" presStyleLbl="revTx" presStyleIdx="3" presStyleCnt="5">
        <dgm:presLayoutVars>
          <dgm:chMax val="1"/>
          <dgm:chPref val="1"/>
        </dgm:presLayoutVars>
      </dgm:prSet>
      <dgm:spPr/>
    </dgm:pt>
    <dgm:pt modelId="{2CBD1DF1-706C-470C-B8DE-C7D093F408C0}" type="pres">
      <dgm:prSet presAssocID="{EAC32DAF-4D35-40B9-A163-F9E267DA84A7}" presName="sibTrans" presStyleCnt="0"/>
      <dgm:spPr/>
    </dgm:pt>
    <dgm:pt modelId="{8341D2A5-7E2C-4D69-8C1A-1B19BD3E201F}" type="pres">
      <dgm:prSet presAssocID="{176E75A3-2A2D-4848-8B83-AEB20B47CEF0}" presName="compNode" presStyleCnt="0"/>
      <dgm:spPr/>
    </dgm:pt>
    <dgm:pt modelId="{C8685DA6-2904-4A24-AC39-DD4249B7D2B2}" type="pres">
      <dgm:prSet presAssocID="{176E75A3-2A2D-4848-8B83-AEB20B47CEF0}" presName="iconBgRect" presStyleLbl="bgShp" presStyleIdx="4" presStyleCnt="5"/>
      <dgm:spPr/>
    </dgm:pt>
    <dgm:pt modelId="{C68AC8A0-C6C0-4923-BE05-945DB26096FC}" type="pres">
      <dgm:prSet presAssocID="{176E75A3-2A2D-4848-8B83-AEB20B47CE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7EFE96CC-93F0-424F-A657-E4A420E0664A}" type="pres">
      <dgm:prSet presAssocID="{176E75A3-2A2D-4848-8B83-AEB20B47CEF0}" presName="spaceRect" presStyleCnt="0"/>
      <dgm:spPr/>
    </dgm:pt>
    <dgm:pt modelId="{26491D02-4CA0-407A-86A7-91D6EA0EDF12}" type="pres">
      <dgm:prSet presAssocID="{176E75A3-2A2D-4848-8B83-AEB20B47CEF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75BA11D-519E-4B6D-ABC7-3DD4C5E90F2D}" type="presOf" srcId="{D7F19B8F-C603-4313-B4AF-561CA36917FA}" destId="{531CC31C-4988-4456-AD68-C287A004708B}" srcOrd="0" destOrd="0" presId="urn:microsoft.com/office/officeart/2018/5/layout/IconCircleLabelList"/>
    <dgm:cxn modelId="{C987A71F-1808-4298-A031-D22D709E81B4}" srcId="{A083E1E6-9660-4070-AB7E-CCBA0D04C904}" destId="{D7F19B8F-C603-4313-B4AF-561CA36917FA}" srcOrd="1" destOrd="0" parTransId="{9DE44A66-D844-4097-B374-C72AE6BF20BE}" sibTransId="{6AF3C7B1-93C7-41EC-B03D-299A95B01DDB}"/>
    <dgm:cxn modelId="{3A057C2A-1ACB-4EA9-8B61-D3E41E9C017B}" type="presOf" srcId="{A811EB8B-5C32-43E4-A860-183F5685FF3D}" destId="{17F941CA-81EA-462C-9841-98BC6D274E29}" srcOrd="0" destOrd="0" presId="urn:microsoft.com/office/officeart/2018/5/layout/IconCircleLabelList"/>
    <dgm:cxn modelId="{17DF8131-8C5D-43C5-BCDF-6F872091D951}" type="presOf" srcId="{A083E1E6-9660-4070-AB7E-CCBA0D04C904}" destId="{8BDBE478-4048-42ED-92CD-39D89434F05B}" srcOrd="0" destOrd="0" presId="urn:microsoft.com/office/officeart/2018/5/layout/IconCircleLabelList"/>
    <dgm:cxn modelId="{8582F948-C502-4A44-BCC4-712C14D790C0}" srcId="{A083E1E6-9660-4070-AB7E-CCBA0D04C904}" destId="{6037EFBA-C1C0-4FD8-A092-ADF6FF394833}" srcOrd="2" destOrd="0" parTransId="{7177C96E-6451-4E6E-B42B-A8ED2B81BB5E}" sibTransId="{906ACC7A-4042-4320-A5B6-5434F1A5FBC5}"/>
    <dgm:cxn modelId="{1923084F-C9DD-4E07-B3AF-662CD0D3A16D}" srcId="{A083E1E6-9660-4070-AB7E-CCBA0D04C904}" destId="{810629C3-687C-44D2-B150-8ECAAE019F3E}" srcOrd="0" destOrd="0" parTransId="{FF3D39B3-E793-4AF0-83C8-F257272FA01D}" sibTransId="{2812DB4D-FD6D-4419-85F7-5B90CA381C7A}"/>
    <dgm:cxn modelId="{C9BA227E-8A5C-472E-8FCB-A650DC18CE74}" type="presOf" srcId="{810629C3-687C-44D2-B150-8ECAAE019F3E}" destId="{48BBF5A4-C251-447F-BD3B-4276F0F51047}" srcOrd="0" destOrd="0" presId="urn:microsoft.com/office/officeart/2018/5/layout/IconCircleLabelList"/>
    <dgm:cxn modelId="{C474C595-2366-4FF8-AFC4-943D68BEE6E2}" type="presOf" srcId="{6037EFBA-C1C0-4FD8-A092-ADF6FF394833}" destId="{9EEEEDBF-3981-47E6-9B19-65A508BE08B1}" srcOrd="0" destOrd="0" presId="urn:microsoft.com/office/officeart/2018/5/layout/IconCircleLabelList"/>
    <dgm:cxn modelId="{884414B4-350D-427F-9707-22570B25BD5B}" type="presOf" srcId="{176E75A3-2A2D-4848-8B83-AEB20B47CEF0}" destId="{26491D02-4CA0-407A-86A7-91D6EA0EDF12}" srcOrd="0" destOrd="0" presId="urn:microsoft.com/office/officeart/2018/5/layout/IconCircleLabelList"/>
    <dgm:cxn modelId="{56DDA5CA-9ACB-4508-9B5C-75E119106B31}" srcId="{A083E1E6-9660-4070-AB7E-CCBA0D04C904}" destId="{A811EB8B-5C32-43E4-A860-183F5685FF3D}" srcOrd="3" destOrd="0" parTransId="{06C00B70-CD29-40AB-ADAE-574E8B825383}" sibTransId="{EAC32DAF-4D35-40B9-A163-F9E267DA84A7}"/>
    <dgm:cxn modelId="{4925DFE3-A463-49CB-AD3B-F5E64DC9A2DB}" srcId="{A083E1E6-9660-4070-AB7E-CCBA0D04C904}" destId="{176E75A3-2A2D-4848-8B83-AEB20B47CEF0}" srcOrd="4" destOrd="0" parTransId="{33E153BB-2284-4F6F-8D67-1CD89401239E}" sibTransId="{122502C6-7A0B-424B-B482-B7367B8CE896}"/>
    <dgm:cxn modelId="{3B2090F2-5B10-4421-AB17-FCFC8506250E}" type="presParOf" srcId="{8BDBE478-4048-42ED-92CD-39D89434F05B}" destId="{442E0490-BF0E-4C86-B1B1-0B30A862EBAC}" srcOrd="0" destOrd="0" presId="urn:microsoft.com/office/officeart/2018/5/layout/IconCircleLabelList"/>
    <dgm:cxn modelId="{90D68495-4975-45DE-B5BC-7E3953959525}" type="presParOf" srcId="{442E0490-BF0E-4C86-B1B1-0B30A862EBAC}" destId="{AE9E868A-4F46-4283-81BE-8971C00C263E}" srcOrd="0" destOrd="0" presId="urn:microsoft.com/office/officeart/2018/5/layout/IconCircleLabelList"/>
    <dgm:cxn modelId="{3D253723-B32A-4AEE-8FB6-BA7993E4E84A}" type="presParOf" srcId="{442E0490-BF0E-4C86-B1B1-0B30A862EBAC}" destId="{20C005FF-8F74-43E9-91FD-9BF0DB7DAB47}" srcOrd="1" destOrd="0" presId="urn:microsoft.com/office/officeart/2018/5/layout/IconCircleLabelList"/>
    <dgm:cxn modelId="{90E0BC20-6542-4997-AE69-91EABBAFC59E}" type="presParOf" srcId="{442E0490-BF0E-4C86-B1B1-0B30A862EBAC}" destId="{3A52D118-669F-48A2-B006-89C8C8D4489F}" srcOrd="2" destOrd="0" presId="urn:microsoft.com/office/officeart/2018/5/layout/IconCircleLabelList"/>
    <dgm:cxn modelId="{3448F130-8583-4012-B231-AC30AD9FD443}" type="presParOf" srcId="{442E0490-BF0E-4C86-B1B1-0B30A862EBAC}" destId="{48BBF5A4-C251-447F-BD3B-4276F0F51047}" srcOrd="3" destOrd="0" presId="urn:microsoft.com/office/officeart/2018/5/layout/IconCircleLabelList"/>
    <dgm:cxn modelId="{B9DF8C2B-D3FA-45D0-A1F8-942F12377A8E}" type="presParOf" srcId="{8BDBE478-4048-42ED-92CD-39D89434F05B}" destId="{2EF7D9E6-2198-4EDF-80AB-392D23B0858D}" srcOrd="1" destOrd="0" presId="urn:microsoft.com/office/officeart/2018/5/layout/IconCircleLabelList"/>
    <dgm:cxn modelId="{E784DCE8-B850-4B2D-A963-0D3EA2F1EFD5}" type="presParOf" srcId="{8BDBE478-4048-42ED-92CD-39D89434F05B}" destId="{80B1674A-C196-4767-88F1-4AC754A1970A}" srcOrd="2" destOrd="0" presId="urn:microsoft.com/office/officeart/2018/5/layout/IconCircleLabelList"/>
    <dgm:cxn modelId="{013E2FA0-0A69-4492-9736-7F796F135637}" type="presParOf" srcId="{80B1674A-C196-4767-88F1-4AC754A1970A}" destId="{7788A6A6-19C4-48E2-A402-B83F8174F34B}" srcOrd="0" destOrd="0" presId="urn:microsoft.com/office/officeart/2018/5/layout/IconCircleLabelList"/>
    <dgm:cxn modelId="{31F5739E-7E63-4962-A798-A798081BAF08}" type="presParOf" srcId="{80B1674A-C196-4767-88F1-4AC754A1970A}" destId="{1CB946C5-AC91-4149-BA7E-8DE255AE46AD}" srcOrd="1" destOrd="0" presId="urn:microsoft.com/office/officeart/2018/5/layout/IconCircleLabelList"/>
    <dgm:cxn modelId="{C6938CE4-FBEA-4DDC-886C-FBDB3C541291}" type="presParOf" srcId="{80B1674A-C196-4767-88F1-4AC754A1970A}" destId="{44C68D83-38A3-47EF-89D7-B396C92805B6}" srcOrd="2" destOrd="0" presId="urn:microsoft.com/office/officeart/2018/5/layout/IconCircleLabelList"/>
    <dgm:cxn modelId="{F97AA896-DB12-4808-B042-512C878016B8}" type="presParOf" srcId="{80B1674A-C196-4767-88F1-4AC754A1970A}" destId="{531CC31C-4988-4456-AD68-C287A004708B}" srcOrd="3" destOrd="0" presId="urn:microsoft.com/office/officeart/2018/5/layout/IconCircleLabelList"/>
    <dgm:cxn modelId="{DED01E4A-8279-4C2D-BC82-CE2BF3DA33E1}" type="presParOf" srcId="{8BDBE478-4048-42ED-92CD-39D89434F05B}" destId="{655D6D7F-7BEF-4F41-A73A-0E80E259A7F7}" srcOrd="3" destOrd="0" presId="urn:microsoft.com/office/officeart/2018/5/layout/IconCircleLabelList"/>
    <dgm:cxn modelId="{A0F044D2-0BA9-4BC7-B484-FBA23A0D2716}" type="presParOf" srcId="{8BDBE478-4048-42ED-92CD-39D89434F05B}" destId="{92CAFB16-1BDC-4CC2-8C27-C3D886F7D653}" srcOrd="4" destOrd="0" presId="urn:microsoft.com/office/officeart/2018/5/layout/IconCircleLabelList"/>
    <dgm:cxn modelId="{7323AC9C-5FB5-4FE1-9C77-804102EB8BF9}" type="presParOf" srcId="{92CAFB16-1BDC-4CC2-8C27-C3D886F7D653}" destId="{92B4BE99-B848-4ADB-AA72-7EC51B3E573D}" srcOrd="0" destOrd="0" presId="urn:microsoft.com/office/officeart/2018/5/layout/IconCircleLabelList"/>
    <dgm:cxn modelId="{B7A2585E-B7BA-4976-A680-9233545935A7}" type="presParOf" srcId="{92CAFB16-1BDC-4CC2-8C27-C3D886F7D653}" destId="{173AE0C5-0B53-45F3-87B8-4DDA6B694A36}" srcOrd="1" destOrd="0" presId="urn:microsoft.com/office/officeart/2018/5/layout/IconCircleLabelList"/>
    <dgm:cxn modelId="{79A10948-9CBA-4E4B-A4F1-0A6BA1EBB5AF}" type="presParOf" srcId="{92CAFB16-1BDC-4CC2-8C27-C3D886F7D653}" destId="{2976855E-0434-4DA7-9979-0A9AF09C7514}" srcOrd="2" destOrd="0" presId="urn:microsoft.com/office/officeart/2018/5/layout/IconCircleLabelList"/>
    <dgm:cxn modelId="{F194876D-A43E-4282-9C13-8BAFB7B8A321}" type="presParOf" srcId="{92CAFB16-1BDC-4CC2-8C27-C3D886F7D653}" destId="{9EEEEDBF-3981-47E6-9B19-65A508BE08B1}" srcOrd="3" destOrd="0" presId="urn:microsoft.com/office/officeart/2018/5/layout/IconCircleLabelList"/>
    <dgm:cxn modelId="{7F52CE2E-305D-4433-93EA-92637166DD98}" type="presParOf" srcId="{8BDBE478-4048-42ED-92CD-39D89434F05B}" destId="{26EF5961-0584-460A-B19E-62492E4D4025}" srcOrd="5" destOrd="0" presId="urn:microsoft.com/office/officeart/2018/5/layout/IconCircleLabelList"/>
    <dgm:cxn modelId="{D250F948-EE26-413B-9CA4-141E38C1477E}" type="presParOf" srcId="{8BDBE478-4048-42ED-92CD-39D89434F05B}" destId="{F35DD388-63B2-4664-BE76-AB0F58574CFB}" srcOrd="6" destOrd="0" presId="urn:microsoft.com/office/officeart/2018/5/layout/IconCircleLabelList"/>
    <dgm:cxn modelId="{7E691C0D-2E9E-4D3D-8588-C2699256E8C3}" type="presParOf" srcId="{F35DD388-63B2-4664-BE76-AB0F58574CFB}" destId="{CE776864-EF43-42BD-AC39-BBCFF35976F2}" srcOrd="0" destOrd="0" presId="urn:microsoft.com/office/officeart/2018/5/layout/IconCircleLabelList"/>
    <dgm:cxn modelId="{DDADC750-9556-4578-B6DA-4D9C62B96837}" type="presParOf" srcId="{F35DD388-63B2-4664-BE76-AB0F58574CFB}" destId="{D7955E3D-DF17-4564-918F-BFFB36D484A2}" srcOrd="1" destOrd="0" presId="urn:microsoft.com/office/officeart/2018/5/layout/IconCircleLabelList"/>
    <dgm:cxn modelId="{476A7C43-BB35-4AAD-9454-2836EED6E8AB}" type="presParOf" srcId="{F35DD388-63B2-4664-BE76-AB0F58574CFB}" destId="{D43C220C-52EA-483B-98CA-80BEB60D4E00}" srcOrd="2" destOrd="0" presId="urn:microsoft.com/office/officeart/2018/5/layout/IconCircleLabelList"/>
    <dgm:cxn modelId="{09F20CFC-6634-4B3E-9A12-8ABFCFCDF47F}" type="presParOf" srcId="{F35DD388-63B2-4664-BE76-AB0F58574CFB}" destId="{17F941CA-81EA-462C-9841-98BC6D274E29}" srcOrd="3" destOrd="0" presId="urn:microsoft.com/office/officeart/2018/5/layout/IconCircleLabelList"/>
    <dgm:cxn modelId="{EEF9CE3A-C927-489D-B7A9-208D86AC0A03}" type="presParOf" srcId="{8BDBE478-4048-42ED-92CD-39D89434F05B}" destId="{2CBD1DF1-706C-470C-B8DE-C7D093F408C0}" srcOrd="7" destOrd="0" presId="urn:microsoft.com/office/officeart/2018/5/layout/IconCircleLabelList"/>
    <dgm:cxn modelId="{A23CF899-86B6-410E-9DF6-57D0ACB7BACD}" type="presParOf" srcId="{8BDBE478-4048-42ED-92CD-39D89434F05B}" destId="{8341D2A5-7E2C-4D69-8C1A-1B19BD3E201F}" srcOrd="8" destOrd="0" presId="urn:microsoft.com/office/officeart/2018/5/layout/IconCircleLabelList"/>
    <dgm:cxn modelId="{3D7CFDEE-2DE3-42A2-A37D-223799F047A5}" type="presParOf" srcId="{8341D2A5-7E2C-4D69-8C1A-1B19BD3E201F}" destId="{C8685DA6-2904-4A24-AC39-DD4249B7D2B2}" srcOrd="0" destOrd="0" presId="urn:microsoft.com/office/officeart/2018/5/layout/IconCircleLabelList"/>
    <dgm:cxn modelId="{E303BA3F-671B-414C-983E-D3A6865DDA6A}" type="presParOf" srcId="{8341D2A5-7E2C-4D69-8C1A-1B19BD3E201F}" destId="{C68AC8A0-C6C0-4923-BE05-945DB26096FC}" srcOrd="1" destOrd="0" presId="urn:microsoft.com/office/officeart/2018/5/layout/IconCircleLabelList"/>
    <dgm:cxn modelId="{DFFB1751-71F2-4263-A409-4BF618E19F8B}" type="presParOf" srcId="{8341D2A5-7E2C-4D69-8C1A-1B19BD3E201F}" destId="{7EFE96CC-93F0-424F-A657-E4A420E0664A}" srcOrd="2" destOrd="0" presId="urn:microsoft.com/office/officeart/2018/5/layout/IconCircleLabelList"/>
    <dgm:cxn modelId="{CEFFFA00-B59F-4F83-ABCE-CD4A0EBDE419}" type="presParOf" srcId="{8341D2A5-7E2C-4D69-8C1A-1B19BD3E201F}" destId="{26491D02-4CA0-407A-86A7-91D6EA0EDF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5DD34-EC0F-45FA-B138-AF55A4D2D20D}">
      <dsp:nvSpPr>
        <dsp:cNvPr id="0" name=""/>
        <dsp:cNvSpPr/>
      </dsp:nvSpPr>
      <dsp:spPr>
        <a:xfrm>
          <a:off x="0" y="2353"/>
          <a:ext cx="6355060" cy="112495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504DFB-1B10-4CB8-B137-EA3FD32982A6}">
      <dsp:nvSpPr>
        <dsp:cNvPr id="0" name=""/>
        <dsp:cNvSpPr/>
      </dsp:nvSpPr>
      <dsp:spPr>
        <a:xfrm>
          <a:off x="340298" y="255468"/>
          <a:ext cx="619329" cy="618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DF976E-0DC2-4915-9CAC-E3DB56CDFE5C}">
      <dsp:nvSpPr>
        <dsp:cNvPr id="0" name=""/>
        <dsp:cNvSpPr/>
      </dsp:nvSpPr>
      <dsp:spPr>
        <a:xfrm>
          <a:off x="1299926" y="2353"/>
          <a:ext cx="4917401" cy="112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174" tIns="119174" rIns="119174" bIns="119174" numCol="1" spcCol="1270" anchor="ctr" anchorCtr="0">
          <a:noAutofit/>
        </a:bodyPr>
        <a:lstStyle/>
        <a:p>
          <a:pPr marL="0" lvl="0" indent="0" algn="just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Create a platform that allows people to learn at once and help each other.</a:t>
          </a:r>
        </a:p>
      </dsp:txBody>
      <dsp:txXfrm>
        <a:off x="1299926" y="2353"/>
        <a:ext cx="4917401" cy="1126053"/>
      </dsp:txXfrm>
    </dsp:sp>
    <dsp:sp modelId="{E29E8D9E-CDB0-4D8E-BBE7-7FD76208A8E8}">
      <dsp:nvSpPr>
        <dsp:cNvPr id="0" name=""/>
        <dsp:cNvSpPr/>
      </dsp:nvSpPr>
      <dsp:spPr>
        <a:xfrm>
          <a:off x="0" y="1365470"/>
          <a:ext cx="6355060" cy="112495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BC26D4-6097-4EEF-A95F-DA9AF9836DFD}">
      <dsp:nvSpPr>
        <dsp:cNvPr id="0" name=""/>
        <dsp:cNvSpPr/>
      </dsp:nvSpPr>
      <dsp:spPr>
        <a:xfrm>
          <a:off x="340298" y="1618585"/>
          <a:ext cx="619329" cy="618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3C2381-612D-4BA5-8403-00A448BC2CB4}">
      <dsp:nvSpPr>
        <dsp:cNvPr id="0" name=""/>
        <dsp:cNvSpPr/>
      </dsp:nvSpPr>
      <dsp:spPr>
        <a:xfrm>
          <a:off x="1299926" y="1365470"/>
          <a:ext cx="4917401" cy="112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174" tIns="119174" rIns="119174" bIns="119174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Beyond the classroom, in </a:t>
          </a:r>
          <a:r>
            <a:rPr lang="en-US" sz="1800" kern="1200" dirty="0" err="1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LangWiz</a:t>
          </a: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 you can share experiences, culture, and hear first-hand the correct pronunciation of the language you want to learn.</a:t>
          </a:r>
        </a:p>
      </dsp:txBody>
      <dsp:txXfrm>
        <a:off x="1299926" y="1365470"/>
        <a:ext cx="4917401" cy="1126053"/>
      </dsp:txXfrm>
    </dsp:sp>
    <dsp:sp modelId="{CC1A4E10-A825-4EA5-829A-0B2ADBC9F514}">
      <dsp:nvSpPr>
        <dsp:cNvPr id="0" name=""/>
        <dsp:cNvSpPr/>
      </dsp:nvSpPr>
      <dsp:spPr>
        <a:xfrm>
          <a:off x="0" y="2728588"/>
          <a:ext cx="6355060" cy="112495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53981-2E87-4D3C-BF78-9C6953BA40FE}">
      <dsp:nvSpPr>
        <dsp:cNvPr id="0" name=""/>
        <dsp:cNvSpPr/>
      </dsp:nvSpPr>
      <dsp:spPr>
        <a:xfrm>
          <a:off x="340298" y="2981702"/>
          <a:ext cx="619329" cy="618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1F350-B6CD-48E1-A528-35149178AEA4}">
      <dsp:nvSpPr>
        <dsp:cNvPr id="0" name=""/>
        <dsp:cNvSpPr/>
      </dsp:nvSpPr>
      <dsp:spPr>
        <a:xfrm>
          <a:off x="1299926" y="2728588"/>
          <a:ext cx="4917401" cy="112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174" tIns="119174" rIns="119174" bIns="119174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Calisto MT" panose="02040603050505030304"/>
              <a:ea typeface="+mn-ea"/>
              <a:cs typeface="+mn-cs"/>
            </a:rPr>
            <a:t>Everyone have the opportunity of learn and connect with more people through technology.</a:t>
          </a:r>
        </a:p>
      </dsp:txBody>
      <dsp:txXfrm>
        <a:off x="1299926" y="2728588"/>
        <a:ext cx="4917401" cy="1126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4458C-AE19-49AE-9F39-12A33019E82B}">
      <dsp:nvSpPr>
        <dsp:cNvPr id="0" name=""/>
        <dsp:cNvSpPr/>
      </dsp:nvSpPr>
      <dsp:spPr>
        <a:xfrm>
          <a:off x="0" y="8392"/>
          <a:ext cx="5934604" cy="10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Albelis</a:t>
          </a:r>
          <a:r>
            <a:rPr lang="en-US" sz="3400" kern="1200" dirty="0"/>
            <a:t> – </a:t>
          </a:r>
          <a:r>
            <a:rPr lang="en-US" sz="3400" kern="1200" dirty="0" err="1"/>
            <a:t>FullStack</a:t>
          </a:r>
          <a:endParaRPr lang="pt-BR" sz="3400" kern="1200" dirty="0"/>
        </a:p>
      </dsp:txBody>
      <dsp:txXfrm>
        <a:off x="1291823" y="8392"/>
        <a:ext cx="4642780" cy="1049023"/>
      </dsp:txXfrm>
    </dsp:sp>
    <dsp:sp modelId="{78631B58-6118-4848-8C15-A344AB07FE9A}">
      <dsp:nvSpPr>
        <dsp:cNvPr id="0" name=""/>
        <dsp:cNvSpPr/>
      </dsp:nvSpPr>
      <dsp:spPr>
        <a:xfrm>
          <a:off x="104902" y="104902"/>
          <a:ext cx="1186920" cy="8392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9054" t="-7911" r="9054" b="-7911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5A4255-5128-4884-BE54-8D4F10402C9E}">
      <dsp:nvSpPr>
        <dsp:cNvPr id="0" name=""/>
        <dsp:cNvSpPr/>
      </dsp:nvSpPr>
      <dsp:spPr>
        <a:xfrm>
          <a:off x="0" y="1153925"/>
          <a:ext cx="5934604" cy="10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Gabriel – Back-End</a:t>
          </a:r>
          <a:endParaRPr lang="pt-BR" sz="3400" kern="1200" dirty="0"/>
        </a:p>
      </dsp:txBody>
      <dsp:txXfrm>
        <a:off x="1291823" y="1153925"/>
        <a:ext cx="4642780" cy="1049023"/>
      </dsp:txXfrm>
    </dsp:sp>
    <dsp:sp modelId="{C5B8C2F8-703E-4BAA-93A1-B29C813A7E6A}">
      <dsp:nvSpPr>
        <dsp:cNvPr id="0" name=""/>
        <dsp:cNvSpPr/>
      </dsp:nvSpPr>
      <dsp:spPr>
        <a:xfrm>
          <a:off x="104902" y="1258828"/>
          <a:ext cx="1186920" cy="8392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9054" t="-7911" r="9054" b="-7911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42A6F5-18D5-451C-94E6-0155EBBFD2D3}">
      <dsp:nvSpPr>
        <dsp:cNvPr id="0" name=""/>
        <dsp:cNvSpPr/>
      </dsp:nvSpPr>
      <dsp:spPr>
        <a:xfrm>
          <a:off x="0" y="2307851"/>
          <a:ext cx="5934604" cy="10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Rameswari</a:t>
          </a:r>
          <a:r>
            <a:rPr lang="en-US" sz="3400" kern="1200" dirty="0"/>
            <a:t> – Back-End</a:t>
          </a:r>
          <a:endParaRPr lang="pt-BR" sz="3400" kern="1200" dirty="0"/>
        </a:p>
      </dsp:txBody>
      <dsp:txXfrm>
        <a:off x="1291823" y="2307851"/>
        <a:ext cx="4642780" cy="1049023"/>
      </dsp:txXfrm>
    </dsp:sp>
    <dsp:sp modelId="{2DC4CF82-29E2-4C36-A68C-A13309ADC111}">
      <dsp:nvSpPr>
        <dsp:cNvPr id="0" name=""/>
        <dsp:cNvSpPr/>
      </dsp:nvSpPr>
      <dsp:spPr>
        <a:xfrm>
          <a:off x="104902" y="2412753"/>
          <a:ext cx="1186920" cy="8392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9054" t="-7911" r="9054" b="-7911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292A46-C108-40CA-A64E-1B8517DDDA42}">
      <dsp:nvSpPr>
        <dsp:cNvPr id="0" name=""/>
        <dsp:cNvSpPr/>
      </dsp:nvSpPr>
      <dsp:spPr>
        <a:xfrm>
          <a:off x="0" y="3461777"/>
          <a:ext cx="5934604" cy="1049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Jagrut - Design</a:t>
          </a:r>
          <a:endParaRPr lang="en-US" sz="3400" kern="1200" dirty="0"/>
        </a:p>
      </dsp:txBody>
      <dsp:txXfrm>
        <a:off x="1291823" y="3461777"/>
        <a:ext cx="4642780" cy="1049023"/>
      </dsp:txXfrm>
    </dsp:sp>
    <dsp:sp modelId="{A649C521-06E6-49DF-9534-11408E61800C}">
      <dsp:nvSpPr>
        <dsp:cNvPr id="0" name=""/>
        <dsp:cNvSpPr/>
      </dsp:nvSpPr>
      <dsp:spPr>
        <a:xfrm>
          <a:off x="104902" y="3566679"/>
          <a:ext cx="1186920" cy="83921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9054" t="-7911" r="9054" b="-7911"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E868A-4F46-4283-81BE-8971C00C263E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005FF-8F74-43E9-91FD-9BF0DB7DAB47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000" r="-2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BF5A4-C251-447F-BD3B-4276F0F51047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Google login</a:t>
          </a:r>
          <a:endParaRPr lang="en-US" sz="1800" kern="1200"/>
        </a:p>
      </dsp:txBody>
      <dsp:txXfrm>
        <a:off x="46837" y="2309184"/>
        <a:ext cx="1800000" cy="720000"/>
      </dsp:txXfrm>
    </dsp:sp>
    <dsp:sp modelId="{7788A6A6-19C4-48E2-A402-B83F8174F34B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946C5-AC91-4149-BA7E-8DE255AE46AD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CC31C-4988-4456-AD68-C287A004708B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Integration between languages</a:t>
          </a:r>
          <a:endParaRPr lang="en-US" sz="1800" kern="1200"/>
        </a:p>
      </dsp:txBody>
      <dsp:txXfrm>
        <a:off x="2161837" y="2309184"/>
        <a:ext cx="1800000" cy="720000"/>
      </dsp:txXfrm>
    </dsp:sp>
    <dsp:sp modelId="{92B4BE99-B848-4ADB-AA72-7EC51B3E573D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E0C5-0B53-45F3-87B8-4DDA6B694A36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EEDBF-3981-47E6-9B19-65A508BE08B1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 dirty="0"/>
            <a:t>Meeting's routine</a:t>
          </a:r>
          <a:endParaRPr lang="en-US" sz="1800" kern="1200" dirty="0"/>
        </a:p>
      </dsp:txBody>
      <dsp:txXfrm>
        <a:off x="4276837" y="2309184"/>
        <a:ext cx="1800000" cy="720000"/>
      </dsp:txXfrm>
    </dsp:sp>
    <dsp:sp modelId="{CE776864-EF43-42BD-AC39-BBCFF35976F2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55E3D-DF17-4564-918F-BFFB36D484A2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941CA-81EA-462C-9841-98BC6D274E29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Tasks distribution</a:t>
          </a:r>
          <a:endParaRPr lang="en-US" sz="1800" kern="1200"/>
        </a:p>
      </dsp:txBody>
      <dsp:txXfrm>
        <a:off x="6391837" y="2309184"/>
        <a:ext cx="1800000" cy="720000"/>
      </dsp:txXfrm>
    </dsp:sp>
    <dsp:sp modelId="{C8685DA6-2904-4A24-AC39-DD4249B7D2B2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AC8A0-C6C0-4923-BE05-945DB26096FC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91D02-4CA0-407A-86A7-91D6EA0EDF1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Security</a:t>
          </a:r>
          <a:endParaRPr lang="en-US" sz="1800" kern="1200"/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C7E04-5A88-4025-819B-0D5F92BBC1A2}" type="datetimeFigureOut">
              <a:rPr lang="pt-BR" smtClean="0"/>
              <a:t>09/12/2021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8E4C7-8F9E-4D00-9318-F118D4FC0BC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64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78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291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373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45619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336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084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255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124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220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69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57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367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156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693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71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617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1C0A18-4087-453D-87FB-C4A7C1C9D217}" type="datetime2">
              <a:rPr lang="en-US" smtClean="0"/>
              <a:t>Thursday, December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26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12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jp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jpeg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8A1E7-BE68-4504-A945-2C8970B31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89" y="625658"/>
            <a:ext cx="3382832" cy="3499549"/>
          </a:xfrm>
        </p:spPr>
        <p:txBody>
          <a:bodyPr vert="horz" lIns="0" tIns="0" rIns="0" bIns="0" rtlCol="0" anchorCtr="0">
            <a:normAutofit/>
          </a:bodyPr>
          <a:lstStyle/>
          <a:p>
            <a:pPr algn="l">
              <a:lnSpc>
                <a:spcPct val="90000"/>
              </a:lnSpc>
            </a:pPr>
            <a:br>
              <a:rPr lang="en-US" sz="3300" kern="1200" dirty="0">
                <a:latin typeface="+mj-lt"/>
                <a:ea typeface="+mj-ea"/>
                <a:cs typeface="+mj-cs"/>
              </a:rPr>
            </a:br>
            <a:r>
              <a:rPr lang="en-US" sz="3300" kern="1200" dirty="0">
                <a:latin typeface="+mj-lt"/>
                <a:ea typeface="+mj-ea"/>
                <a:cs typeface="+mj-cs"/>
              </a:rPr>
              <a:t>WEB SERVER APPLICATIONS</a:t>
            </a:r>
            <a:br>
              <a:rPr lang="en-US" sz="3300" kern="1200" dirty="0">
                <a:latin typeface="+mj-lt"/>
                <a:ea typeface="+mj-ea"/>
                <a:cs typeface="+mj-cs"/>
              </a:rPr>
            </a:br>
            <a:r>
              <a:rPr lang="en-US" sz="3300" kern="1200" dirty="0">
                <a:latin typeface="+mj-lt"/>
                <a:ea typeface="+mj-ea"/>
                <a:cs typeface="+mj-cs"/>
              </a:rPr>
              <a:t>Sprint 2</a:t>
            </a:r>
            <a:br>
              <a:rPr lang="en-US" sz="3300" kern="1200" dirty="0">
                <a:latin typeface="+mj-lt"/>
                <a:ea typeface="+mj-ea"/>
                <a:cs typeface="+mj-cs"/>
              </a:rPr>
            </a:br>
            <a:br>
              <a:rPr lang="en-US" sz="3300" kern="1200" dirty="0">
                <a:latin typeface="+mj-lt"/>
                <a:ea typeface="+mj-ea"/>
                <a:cs typeface="+mj-cs"/>
              </a:rPr>
            </a:br>
            <a:r>
              <a:rPr lang="en-US" sz="3300" kern="1200" dirty="0">
                <a:latin typeface="+mj-lt"/>
                <a:ea typeface="+mj-ea"/>
                <a:cs typeface="+mj-cs"/>
              </a:rPr>
              <a:t>Project name: </a:t>
            </a:r>
            <a:r>
              <a:rPr lang="en-US" sz="3300" kern="1200" dirty="0" err="1">
                <a:solidFill>
                  <a:srgbClr val="DADADA"/>
                </a:solidFill>
                <a:latin typeface="+mj-lt"/>
                <a:ea typeface="+mj-ea"/>
                <a:cs typeface="+mj-cs"/>
              </a:rPr>
              <a:t>LangWiz</a:t>
            </a:r>
            <a:endParaRPr lang="en-US" sz="3300" kern="1200" dirty="0">
              <a:solidFill>
                <a:srgbClr val="DADAD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165C0-025E-49EB-AB87-FDB9068ED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465" y="4334933"/>
            <a:ext cx="3691156" cy="1687684"/>
          </a:xfrm>
        </p:spPr>
        <p:txBody>
          <a:bodyPr vert="horz" lIns="0" tIns="0" rIns="0" bIns="0" rtlCol="0">
            <a:normAutofit/>
          </a:bodyPr>
          <a:lstStyle/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ADADA"/>
                </a:solidFill>
              </a:rPr>
              <a:t>Prof. Mohamed </a:t>
            </a:r>
            <a:r>
              <a:rPr lang="en-US" sz="1600" dirty="0" err="1">
                <a:solidFill>
                  <a:srgbClr val="DADADA"/>
                </a:solidFill>
              </a:rPr>
              <a:t>Zeroug</a:t>
            </a:r>
            <a:endParaRPr lang="en-US" sz="1600" dirty="0">
              <a:solidFill>
                <a:srgbClr val="DADADA"/>
              </a:solidFill>
            </a:endParaRP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ADADA"/>
                </a:solidFill>
              </a:rPr>
              <a:t>Team:</a:t>
            </a:r>
            <a:br>
              <a:rPr lang="en-US" sz="1600" dirty="0">
                <a:solidFill>
                  <a:srgbClr val="DADADA"/>
                </a:solidFill>
              </a:rPr>
            </a:br>
            <a:r>
              <a:rPr lang="en-US" sz="1600" dirty="0" err="1">
                <a:solidFill>
                  <a:srgbClr val="DADADA"/>
                </a:solidFill>
              </a:rPr>
              <a:t>Albelis</a:t>
            </a:r>
            <a:r>
              <a:rPr lang="en-US" sz="1600" dirty="0">
                <a:solidFill>
                  <a:srgbClr val="DADADA"/>
                </a:solidFill>
              </a:rPr>
              <a:t> Gregoria </a:t>
            </a:r>
            <a:r>
              <a:rPr lang="en-US" sz="1600" dirty="0" err="1">
                <a:solidFill>
                  <a:srgbClr val="DADADA"/>
                </a:solidFill>
              </a:rPr>
              <a:t>Becea</a:t>
            </a:r>
            <a:r>
              <a:rPr lang="en-US" sz="1600" dirty="0">
                <a:solidFill>
                  <a:srgbClr val="DADADA"/>
                </a:solidFill>
              </a:rPr>
              <a:t> Marrero</a:t>
            </a:r>
            <a:br>
              <a:rPr lang="en-US" sz="1600" dirty="0">
                <a:solidFill>
                  <a:srgbClr val="DADADA"/>
                </a:solidFill>
              </a:rPr>
            </a:br>
            <a:r>
              <a:rPr lang="en-US" sz="1600" dirty="0" err="1">
                <a:solidFill>
                  <a:srgbClr val="DADADA"/>
                </a:solidFill>
              </a:rPr>
              <a:t>Jagrut</a:t>
            </a:r>
            <a:r>
              <a:rPr lang="en-US" sz="1600" dirty="0">
                <a:solidFill>
                  <a:srgbClr val="DADADA"/>
                </a:solidFill>
              </a:rPr>
              <a:t> </a:t>
            </a:r>
            <a:r>
              <a:rPr lang="en-US" sz="1600" dirty="0" err="1">
                <a:solidFill>
                  <a:srgbClr val="DADADA"/>
                </a:solidFill>
              </a:rPr>
              <a:t>Dipakkumar</a:t>
            </a:r>
            <a:r>
              <a:rPr lang="en-US" sz="1600" dirty="0">
                <a:solidFill>
                  <a:srgbClr val="DADADA"/>
                </a:solidFill>
              </a:rPr>
              <a:t> </a:t>
            </a:r>
            <a:r>
              <a:rPr lang="en-US" sz="1600" dirty="0" err="1">
                <a:solidFill>
                  <a:srgbClr val="DADADA"/>
                </a:solidFill>
              </a:rPr>
              <a:t>Gosai</a:t>
            </a:r>
            <a:br>
              <a:rPr lang="en-US" sz="1600" dirty="0">
                <a:solidFill>
                  <a:srgbClr val="DADADA"/>
                </a:solidFill>
              </a:rPr>
            </a:br>
            <a:r>
              <a:rPr lang="en-US" sz="1600" dirty="0" err="1">
                <a:solidFill>
                  <a:srgbClr val="DADADA"/>
                </a:solidFill>
              </a:rPr>
              <a:t>Rameswari</a:t>
            </a:r>
            <a:r>
              <a:rPr lang="en-US" sz="1600" dirty="0">
                <a:solidFill>
                  <a:srgbClr val="DADADA"/>
                </a:solidFill>
              </a:rPr>
              <a:t> Vipul </a:t>
            </a:r>
            <a:r>
              <a:rPr lang="en-US" sz="1600" dirty="0" err="1">
                <a:solidFill>
                  <a:srgbClr val="DADADA"/>
                </a:solidFill>
              </a:rPr>
              <a:t>Bhoi</a:t>
            </a:r>
            <a:br>
              <a:rPr lang="en-US" sz="1600" dirty="0">
                <a:solidFill>
                  <a:srgbClr val="DADADA"/>
                </a:solidFill>
              </a:rPr>
            </a:br>
            <a:r>
              <a:rPr lang="en-US" sz="1600" dirty="0">
                <a:solidFill>
                  <a:srgbClr val="DADADA"/>
                </a:solidFill>
              </a:rPr>
              <a:t>Gabriel Paz Paiva</a:t>
            </a: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7EEA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6" name="Imagem 15" descr="Homem com os braços para cima&#10;&#10;Descrição gerada automaticamente com confiança baixa">
            <a:extLst>
              <a:ext uri="{FF2B5EF4-FFF2-40B4-BE49-F238E27FC236}">
                <a16:creationId xmlns:a16="http://schemas.microsoft.com/office/drawing/2014/main" id="{8731EC3F-3604-436D-ABEA-51FC73755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9" t="-1" r="391" b="-1"/>
          <a:stretch/>
        </p:blipFill>
        <p:spPr>
          <a:xfrm>
            <a:off x="4798503" y="131212"/>
            <a:ext cx="7223633" cy="6572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4B2704E-5701-4290-B888-66496C85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5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98BF5-B68B-446C-95B7-065B5A37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Challenges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FAE2C9-9338-4D30-9A73-3B5D9B03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C6F0BFF-00FB-4E95-934D-AC57AFC8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A8613AE7-1EC1-469B-9D6C-F6D354279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542909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567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52935D9-875F-4BC7-B227-2BC06A4B4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 r="81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EFA513-9A13-4468-9936-EC19D276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Website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BA67EB0-E019-4E5E-BE1D-8C84BEBB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3598339"/>
            <a:ext cx="944003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B1D58B-5745-4CC1-9409-8E30DA40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30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ngWizPresentation">
            <a:hlinkClick r:id="" action="ppaction://media"/>
            <a:extLst>
              <a:ext uri="{FF2B5EF4-FFF2-40B4-BE49-F238E27FC236}">
                <a16:creationId xmlns:a16="http://schemas.microsoft.com/office/drawing/2014/main" id="{83749CF6-762C-4F84-8A1E-5B56099CEE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113" y="418289"/>
            <a:ext cx="11401396" cy="5760396"/>
          </a:xfrm>
        </p:spPr>
      </p:pic>
    </p:spTree>
    <p:extLst>
      <p:ext uri="{BB962C8B-B14F-4D97-AF65-F5344CB8AC3E}">
        <p14:creationId xmlns:p14="http://schemas.microsoft.com/office/powerpoint/2010/main" val="27404201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4BAF9-A4E5-4568-9C8D-E5BE7592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YOU!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403827-6171-47D0-BE42-D75BA3DD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B55DA1-DAFD-4527-9427-791CCC18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452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3DF20-AFDE-4951-B50D-F48CB4F1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About the Project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CAAB1B-076E-46B7-8664-FB266B9F7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48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AE00"/>
              </a:solidFill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94A2AC-706C-406B-88AD-3C404444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FC4BDC6-474F-49B2-96A4-5B5B248ED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3" r="781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180C0-929B-4A75-8B56-AAE1FC84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6003053" cy="1362502"/>
          </a:xfrm>
        </p:spPr>
        <p:txBody>
          <a:bodyPr>
            <a:normAutofit/>
          </a:bodyPr>
          <a:lstStyle/>
          <a:p>
            <a:r>
              <a:rPr lang="en-CA" dirty="0"/>
              <a:t>Quick reminder</a:t>
            </a:r>
            <a:endParaRPr lang="pt-BR" dirty="0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04CD510-02D6-4E6B-8CC5-E085B5EB2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4847" y="651436"/>
            <a:ext cx="4225365" cy="5095402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m 17" descr="Parte de baixo do corpo de uma pessoa segurando um tambor de madeira entre os joelhos com mãos ásperas">
            <a:extLst>
              <a:ext uri="{FF2B5EF4-FFF2-40B4-BE49-F238E27FC236}">
                <a16:creationId xmlns:a16="http://schemas.microsoft.com/office/drawing/2014/main" id="{9E21AAE7-21DD-46CF-9D17-5613B1145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0" r="15261" b="-2"/>
          <a:stretch/>
        </p:blipFill>
        <p:spPr>
          <a:xfrm>
            <a:off x="7549679" y="812427"/>
            <a:ext cx="1924024" cy="2341114"/>
          </a:xfrm>
          <a:prstGeom prst="rect">
            <a:avLst/>
          </a:prstGeom>
        </p:spPr>
      </p:pic>
      <p:pic>
        <p:nvPicPr>
          <p:cNvPr id="11" name="Imagem 10" descr="Jovem sorrindo em foco, sentado com três outras pessoas desfocadas">
            <a:extLst>
              <a:ext uri="{FF2B5EF4-FFF2-40B4-BE49-F238E27FC236}">
                <a16:creationId xmlns:a16="http://schemas.microsoft.com/office/drawing/2014/main" id="{78BA20BF-C267-4CF1-99AC-BF3F7F951C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r="28104" b="-3"/>
          <a:stretch/>
        </p:blipFill>
        <p:spPr>
          <a:xfrm>
            <a:off x="9565142" y="812429"/>
            <a:ext cx="1920240" cy="2340865"/>
          </a:xfrm>
          <a:prstGeom prst="rect">
            <a:avLst/>
          </a:prstGeom>
        </p:spPr>
      </p:pic>
      <p:pic>
        <p:nvPicPr>
          <p:cNvPr id="14" name="Imagem 13" descr="Rostos sorridentes de três crianças com cabeças lado a lado, cabeça no centro aparecendo de cabeça para baixo">
            <a:extLst>
              <a:ext uri="{FF2B5EF4-FFF2-40B4-BE49-F238E27FC236}">
                <a16:creationId xmlns:a16="http://schemas.microsoft.com/office/drawing/2014/main" id="{A4CDD573-CCA3-4F4B-8323-86470F57D9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r="11588" b="-3"/>
          <a:stretch/>
        </p:blipFill>
        <p:spPr>
          <a:xfrm>
            <a:off x="7549677" y="3244982"/>
            <a:ext cx="1920240" cy="2340864"/>
          </a:xfrm>
          <a:prstGeom prst="rect">
            <a:avLst/>
          </a:prstGeom>
        </p:spPr>
      </p:pic>
      <p:pic>
        <p:nvPicPr>
          <p:cNvPr id="16" name="Imagem 15" descr="Quatro alunos, um com um laptop, no auditório">
            <a:extLst>
              <a:ext uri="{FF2B5EF4-FFF2-40B4-BE49-F238E27FC236}">
                <a16:creationId xmlns:a16="http://schemas.microsoft.com/office/drawing/2014/main" id="{EA9CFA62-0DB1-4A27-9334-EAF4B0AF9E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4" r="6528" b="-3"/>
          <a:stretch/>
        </p:blipFill>
        <p:spPr>
          <a:xfrm>
            <a:off x="9565142" y="3244982"/>
            <a:ext cx="1920240" cy="234086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A366C0-2798-4C1D-91B2-21DDF215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F505A73-10DB-4B70-8F68-23FD2E5F3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0D0C5B8B-6375-4F75-A2FF-ED3F11CB4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322224"/>
              </p:ext>
            </p:extLst>
          </p:nvPr>
        </p:nvGraphicFramePr>
        <p:xfrm>
          <a:off x="737791" y="1813962"/>
          <a:ext cx="6355060" cy="3856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339580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A49A93A8-318B-4B54-B7DA-68DC6C2F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pt-BR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EA24885-DAC7-4500-9EBD-E512FEC9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9" name="Imagem 7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3AEA92D-0D8A-45BB-A08F-69EF2FEF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359" y="1697168"/>
            <a:ext cx="2167522" cy="1125369"/>
          </a:xfrm>
          <a:prstGeom prst="rect">
            <a:avLst/>
          </a:prstGeom>
        </p:spPr>
      </p:pic>
      <p:pic>
        <p:nvPicPr>
          <p:cNvPr id="55" name="Imagem 54" descr="Uma imagem contendo Seta&#10;&#10;Descrição gerada automaticamente">
            <a:extLst>
              <a:ext uri="{FF2B5EF4-FFF2-40B4-BE49-F238E27FC236}">
                <a16:creationId xmlns:a16="http://schemas.microsoft.com/office/drawing/2014/main" id="{66CB5A64-E6AE-416F-82CC-602F4AF66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26" y="1697933"/>
            <a:ext cx="2983155" cy="25052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" name="Imagem 64" descr="Forma&#10;&#10;Descrição gerada automaticamente com confiança média">
            <a:extLst>
              <a:ext uri="{FF2B5EF4-FFF2-40B4-BE49-F238E27FC236}">
                <a16:creationId xmlns:a16="http://schemas.microsoft.com/office/drawing/2014/main" id="{94BEE968-475E-4135-9957-ED1475B7F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9" y="2380086"/>
            <a:ext cx="2367297" cy="1441865"/>
          </a:xfrm>
          <a:prstGeom prst="rect">
            <a:avLst/>
          </a:prstGeom>
        </p:spPr>
      </p:pic>
      <p:pic>
        <p:nvPicPr>
          <p:cNvPr id="69" name="Imagem 68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E1DECC67-9BBD-4B0D-A5CD-D5D9D69B8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49" y="4205549"/>
            <a:ext cx="1189154" cy="1207144"/>
          </a:xfrm>
          <a:prstGeom prst="rect">
            <a:avLst/>
          </a:prstGeom>
        </p:spPr>
      </p:pic>
      <p:pic>
        <p:nvPicPr>
          <p:cNvPr id="73" name="Imagem 72" descr="Logotipo, Ícone&#10;&#10;Descrição gerada automaticamente com confiança média">
            <a:extLst>
              <a:ext uri="{FF2B5EF4-FFF2-40B4-BE49-F238E27FC236}">
                <a16:creationId xmlns:a16="http://schemas.microsoft.com/office/drawing/2014/main" id="{80B104F4-F655-4CC6-A221-CCC41EA87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206" y="3077284"/>
            <a:ext cx="1357826" cy="1171613"/>
          </a:xfrm>
          <a:prstGeom prst="rect">
            <a:avLst/>
          </a:prstGeom>
        </p:spPr>
      </p:pic>
      <p:pic>
        <p:nvPicPr>
          <p:cNvPr id="75" name="Imagem 74" descr="Logotipo&#10;&#10;Descrição gerada automaticamente">
            <a:extLst>
              <a:ext uri="{FF2B5EF4-FFF2-40B4-BE49-F238E27FC236}">
                <a16:creationId xmlns:a16="http://schemas.microsoft.com/office/drawing/2014/main" id="{AC2EB315-3C31-4257-89A9-E7E027885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78" y="4527378"/>
            <a:ext cx="2034648" cy="1468749"/>
          </a:xfrm>
          <a:prstGeom prst="rect">
            <a:avLst/>
          </a:prstGeom>
        </p:spPr>
      </p:pic>
      <p:pic>
        <p:nvPicPr>
          <p:cNvPr id="77" name="Imagem 76" descr="Logotipo&#10;&#10;Descrição gerada automaticamente">
            <a:extLst>
              <a:ext uri="{FF2B5EF4-FFF2-40B4-BE49-F238E27FC236}">
                <a16:creationId xmlns:a16="http://schemas.microsoft.com/office/drawing/2014/main" id="{E871589A-D4F9-4188-9397-D52FDAC00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26" y="4527378"/>
            <a:ext cx="3034679" cy="1721022"/>
          </a:xfrm>
          <a:prstGeom prst="rect">
            <a:avLst/>
          </a:prstGeom>
        </p:spPr>
      </p:pic>
      <p:pic>
        <p:nvPicPr>
          <p:cNvPr id="80" name="Imagem 79" descr="Ícone&#10;&#10;Descrição gerada automaticamente">
            <a:extLst>
              <a:ext uri="{FF2B5EF4-FFF2-40B4-BE49-F238E27FC236}">
                <a16:creationId xmlns:a16="http://schemas.microsoft.com/office/drawing/2014/main" id="{B35560C6-4577-4672-85AC-F706D5F05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7" y="2335825"/>
            <a:ext cx="2367294" cy="1441865"/>
          </a:xfrm>
          <a:prstGeom prst="rect">
            <a:avLst/>
          </a:prstGeom>
        </p:spPr>
      </p:pic>
      <p:pic>
        <p:nvPicPr>
          <p:cNvPr id="81" name="Imagem 80" descr="Logotipo&#10;&#10;Descrição gerada automaticamente">
            <a:extLst>
              <a:ext uri="{FF2B5EF4-FFF2-40B4-BE49-F238E27FC236}">
                <a16:creationId xmlns:a16="http://schemas.microsoft.com/office/drawing/2014/main" id="{536831B5-58B2-4C0F-A143-12B5955CF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709" y="4046159"/>
            <a:ext cx="1492115" cy="2048587"/>
          </a:xfrm>
          <a:prstGeom prst="rect">
            <a:avLst/>
          </a:prstGeom>
        </p:spPr>
      </p:pic>
      <p:pic>
        <p:nvPicPr>
          <p:cNvPr id="82" name="Imagem 81" descr="Logotipo&#10;&#10;Descrição gerada automaticamente">
            <a:extLst>
              <a:ext uri="{FF2B5EF4-FFF2-40B4-BE49-F238E27FC236}">
                <a16:creationId xmlns:a16="http://schemas.microsoft.com/office/drawing/2014/main" id="{DD9F39FF-50D6-4094-B893-C87A3D6CB8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76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A9A2A-5E49-4426-A726-2396B449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Database Design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ABFEB59-AF05-4797-9B89-81E088D65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04" y="1552979"/>
            <a:ext cx="9820144" cy="4357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975196-D036-43FD-B4E2-7D791EF8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BE0994B-11ED-4EC4-80E0-74BD09BE6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3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A9A2A-5E49-4426-A726-2396B449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 Diagram Goal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975196-D036-43FD-B4E2-7D791EF8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BE0994B-11ED-4EC4-80E0-74BD09BE6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  <p:pic>
        <p:nvPicPr>
          <p:cNvPr id="9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A60A4E34-8CC6-4EA2-8274-5DC73C9B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33" y="1453591"/>
            <a:ext cx="9742919" cy="4530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312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7925B-7B8A-4D9A-A7FE-AB221940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AC87F73B-B8CC-478F-97C1-FBEF55BB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3" r="-1" b="-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F2840A-1036-4FAF-8941-6F4A38F9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5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09F38-C227-4EEA-AF4C-9BAB61C9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Work Division</a:t>
            </a:r>
          </a:p>
        </p:txBody>
      </p:sp>
      <p:cxnSp>
        <p:nvCxnSpPr>
          <p:cNvPr id="45" name="Straight Connector 17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FBD808-CAB6-4859-9206-856455E5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A944AE5-10A2-41E3-B694-80DCB81A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CDECCC5D-EF8E-4F59-8CB6-FABA22323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71366"/>
              </p:ext>
            </p:extLst>
          </p:nvPr>
        </p:nvGraphicFramePr>
        <p:xfrm>
          <a:off x="4736193" y="1505101"/>
          <a:ext cx="5934604" cy="4513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630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DE3ED-4142-44DD-9D0F-25B2CFCE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Sprint goals</a:t>
            </a:r>
          </a:p>
        </p:txBody>
      </p:sp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280B78C6-E6C8-48FC-BD3E-DE0650F368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52491111"/>
              </p:ext>
            </p:extLst>
          </p:nvPr>
        </p:nvGraphicFramePr>
        <p:xfrm>
          <a:off x="914400" y="1731963"/>
          <a:ext cx="5059363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0283C6-BFCC-44B2-91B9-F0336DDD5C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Access Management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Account creation (register and login).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Build Password Generator with Strength Checker using jQuery.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Login with Google Account.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Personalize profile.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Personalize user image by uploading </a:t>
            </a:r>
            <a:r>
              <a:rPr lang="en-US" sz="1200" dirty="0" err="1">
                <a:solidFill>
                  <a:schemeClr val="tx1"/>
                </a:solidFill>
              </a:rPr>
              <a:t>JQuery</a:t>
            </a:r>
            <a:r>
              <a:rPr lang="en-US" sz="1200" dirty="0">
                <a:solidFill>
                  <a:schemeClr val="tx1"/>
                </a:solidFill>
              </a:rPr>
              <a:t> and Ajax.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Post user personal message.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Rewarding System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Ranking list.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Give rewards for achievements.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Badge upgrading system.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Match management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Matching by specific criteria.</a:t>
            </a:r>
          </a:p>
          <a:p>
            <a:pPr lvl="1"/>
            <a:r>
              <a:rPr lang="en-US" sz="1200" dirty="0" err="1">
                <a:solidFill>
                  <a:schemeClr val="tx1"/>
                </a:solidFill>
              </a:rPr>
              <a:t>Unmatch</a:t>
            </a:r>
            <a:r>
              <a:rPr lang="en-US" sz="1200" dirty="0">
                <a:solidFill>
                  <a:schemeClr val="tx1"/>
                </a:solidFill>
              </a:rPr>
              <a:t> to remove matches.</a:t>
            </a:r>
          </a:p>
          <a:p>
            <a:pPr lvl="1"/>
            <a:r>
              <a:rPr lang="en-CA" sz="1200" dirty="0">
                <a:solidFill>
                  <a:schemeClr val="tx1"/>
                </a:solidFill>
              </a:rPr>
              <a:t>Matching by own algorithm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4A2FFF-FA87-41FB-A84D-C8DB08E7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8F7E146-0DEA-43DD-9B7F-8105EEEC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56" y="5883275"/>
            <a:ext cx="828359" cy="955902"/>
          </a:xfrm>
          <a:prstGeom prst="rect">
            <a:avLst/>
          </a:prstGeom>
        </p:spPr>
      </p:pic>
      <p:pic>
        <p:nvPicPr>
          <p:cNvPr id="14" name="Gráfico 13" descr="Selo Tick1 com preenchimento sólido">
            <a:extLst>
              <a:ext uri="{FF2B5EF4-FFF2-40B4-BE49-F238E27FC236}">
                <a16:creationId xmlns:a16="http://schemas.microsoft.com/office/drawing/2014/main" id="{B79CF07A-FB7A-46B1-B349-E0CFFD32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7678" y="2033056"/>
            <a:ext cx="206805" cy="206805"/>
          </a:xfrm>
          <a:prstGeom prst="rect">
            <a:avLst/>
          </a:prstGeom>
        </p:spPr>
      </p:pic>
      <p:pic>
        <p:nvPicPr>
          <p:cNvPr id="15" name="Gráfico 14" descr="Selo Tick1 com preenchimento sólido">
            <a:extLst>
              <a:ext uri="{FF2B5EF4-FFF2-40B4-BE49-F238E27FC236}">
                <a16:creationId xmlns:a16="http://schemas.microsoft.com/office/drawing/2014/main" id="{48CA48BE-1ACD-4613-B8F9-56DD24DC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9466" y="5294237"/>
            <a:ext cx="206805" cy="206805"/>
          </a:xfrm>
          <a:prstGeom prst="rect">
            <a:avLst/>
          </a:prstGeom>
        </p:spPr>
      </p:pic>
      <p:pic>
        <p:nvPicPr>
          <p:cNvPr id="16" name="Gráfico 15" descr="Selo Tick1 com preenchimento sólido">
            <a:extLst>
              <a:ext uri="{FF2B5EF4-FFF2-40B4-BE49-F238E27FC236}">
                <a16:creationId xmlns:a16="http://schemas.microsoft.com/office/drawing/2014/main" id="{53A81C5B-7B73-4C36-B8C6-559FD4DE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2870" y="4175910"/>
            <a:ext cx="206805" cy="206805"/>
          </a:xfrm>
          <a:prstGeom prst="rect">
            <a:avLst/>
          </a:prstGeom>
        </p:spPr>
      </p:pic>
      <p:pic>
        <p:nvPicPr>
          <p:cNvPr id="21" name="Gráfico 20" descr="Engrenagens com preenchimento sólido">
            <a:extLst>
              <a:ext uri="{FF2B5EF4-FFF2-40B4-BE49-F238E27FC236}">
                <a16:creationId xmlns:a16="http://schemas.microsoft.com/office/drawing/2014/main" id="{7767719A-38FE-4513-AF88-E8AD5582C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83" y="2309813"/>
            <a:ext cx="205200" cy="205200"/>
          </a:xfrm>
          <a:prstGeom prst="rect">
            <a:avLst/>
          </a:prstGeom>
        </p:spPr>
      </p:pic>
      <p:pic>
        <p:nvPicPr>
          <p:cNvPr id="24" name="Gráfico 23" descr="Área de Transferência com preenchimento sólido">
            <a:extLst>
              <a:ext uri="{FF2B5EF4-FFF2-40B4-BE49-F238E27FC236}">
                <a16:creationId xmlns:a16="http://schemas.microsoft.com/office/drawing/2014/main" id="{7539957F-2F7D-41A3-9ED7-54022C60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35224" y="2562225"/>
            <a:ext cx="205200" cy="205200"/>
          </a:xfrm>
          <a:prstGeom prst="rect">
            <a:avLst/>
          </a:prstGeom>
        </p:spPr>
      </p:pic>
      <p:pic>
        <p:nvPicPr>
          <p:cNvPr id="26" name="Gráfico 25" descr="Área de Transferência com preenchimento sólido">
            <a:extLst>
              <a:ext uri="{FF2B5EF4-FFF2-40B4-BE49-F238E27FC236}">
                <a16:creationId xmlns:a16="http://schemas.microsoft.com/office/drawing/2014/main" id="{F5E976B1-11A4-448B-B900-A8342A561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60952" y="3955061"/>
            <a:ext cx="205200" cy="205200"/>
          </a:xfrm>
          <a:prstGeom prst="rect">
            <a:avLst/>
          </a:prstGeom>
        </p:spPr>
      </p:pic>
      <p:pic>
        <p:nvPicPr>
          <p:cNvPr id="18" name="Gráfico 17" descr="Selo Tick1 com preenchimento sólido">
            <a:extLst>
              <a:ext uri="{FF2B5EF4-FFF2-40B4-BE49-F238E27FC236}">
                <a16:creationId xmlns:a16="http://schemas.microsoft.com/office/drawing/2014/main" id="{E4A988DB-8672-4586-8E9B-2E6C8C5A6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9467" y="5004081"/>
            <a:ext cx="206805" cy="206805"/>
          </a:xfrm>
          <a:prstGeom prst="rect">
            <a:avLst/>
          </a:prstGeom>
        </p:spPr>
      </p:pic>
      <p:pic>
        <p:nvPicPr>
          <p:cNvPr id="23" name="Gráfico 22" descr="Área de Transferência com preenchimento sólido">
            <a:extLst>
              <a:ext uri="{FF2B5EF4-FFF2-40B4-BE49-F238E27FC236}">
                <a16:creationId xmlns:a16="http://schemas.microsoft.com/office/drawing/2014/main" id="{51455626-D818-4490-840D-F6014E32E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35224" y="5543521"/>
            <a:ext cx="205200" cy="205200"/>
          </a:xfrm>
          <a:prstGeom prst="rect">
            <a:avLst/>
          </a:prstGeom>
        </p:spPr>
      </p:pic>
      <p:pic>
        <p:nvPicPr>
          <p:cNvPr id="27" name="Gráfico 26" descr="Engrenagens com preenchimento sólido">
            <a:extLst>
              <a:ext uri="{FF2B5EF4-FFF2-40B4-BE49-F238E27FC236}">
                <a16:creationId xmlns:a16="http://schemas.microsoft.com/office/drawing/2014/main" id="{7DADC0E7-BCC5-4B8E-A906-3BE524FE1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665" y="4465185"/>
            <a:ext cx="205200" cy="205200"/>
          </a:xfrm>
          <a:prstGeom prst="rect">
            <a:avLst/>
          </a:prstGeom>
        </p:spPr>
      </p:pic>
      <p:pic>
        <p:nvPicPr>
          <p:cNvPr id="29" name="Gráfico 28" descr="Selo Tick1 com preenchimento sólido">
            <a:extLst>
              <a:ext uri="{FF2B5EF4-FFF2-40B4-BE49-F238E27FC236}">
                <a16:creationId xmlns:a16="http://schemas.microsoft.com/office/drawing/2014/main" id="{7188038F-22D8-4124-856B-A1C3B4111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085" y="3077309"/>
            <a:ext cx="206805" cy="206805"/>
          </a:xfrm>
          <a:prstGeom prst="rect">
            <a:avLst/>
          </a:prstGeom>
        </p:spPr>
      </p:pic>
      <p:pic>
        <p:nvPicPr>
          <p:cNvPr id="30" name="Gráfico 29" descr="Selo Tick1 com preenchimento sólido">
            <a:extLst>
              <a:ext uri="{FF2B5EF4-FFF2-40B4-BE49-F238E27FC236}">
                <a16:creationId xmlns:a16="http://schemas.microsoft.com/office/drawing/2014/main" id="{FDC97922-8C28-4286-97B0-BE4AC0B12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281" y="3385244"/>
            <a:ext cx="206805" cy="2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323</TotalTime>
  <Words>219</Words>
  <Application>Microsoft Office PowerPoint</Application>
  <PresentationFormat>Widescreen</PresentationFormat>
  <Paragraphs>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Calisto MT</vt:lpstr>
      <vt:lpstr>Wingdings 2</vt:lpstr>
      <vt:lpstr>Ardósia</vt:lpstr>
      <vt:lpstr> WEB SERVER APPLICATIONS Sprint 2  Project name: LangWiz</vt:lpstr>
      <vt:lpstr>About the Project</vt:lpstr>
      <vt:lpstr>Quick reminder</vt:lpstr>
      <vt:lpstr>Tools</vt:lpstr>
      <vt:lpstr>Database Design</vt:lpstr>
      <vt:lpstr>Class Diagram Goal</vt:lpstr>
      <vt:lpstr>Development</vt:lpstr>
      <vt:lpstr>Work Division</vt:lpstr>
      <vt:lpstr>Sprint goals</vt:lpstr>
      <vt:lpstr>Challenges</vt:lpstr>
      <vt:lpstr>The Website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Paz</dc:creator>
  <cp:lastModifiedBy>Albelis Gregoria Becea Marrero</cp:lastModifiedBy>
  <cp:revision>12</cp:revision>
  <dcterms:created xsi:type="dcterms:W3CDTF">2021-12-03T14:50:59Z</dcterms:created>
  <dcterms:modified xsi:type="dcterms:W3CDTF">2021-12-09T20:31:41Z</dcterms:modified>
</cp:coreProperties>
</file>